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58" r:id="rId5"/>
    <p:sldId id="377" r:id="rId6"/>
    <p:sldId id="401" r:id="rId7"/>
    <p:sldId id="408" r:id="rId8"/>
    <p:sldId id="382" r:id="rId9"/>
    <p:sldId id="383" r:id="rId10"/>
    <p:sldId id="407" r:id="rId11"/>
    <p:sldId id="1376" r:id="rId12"/>
    <p:sldId id="629" r:id="rId13"/>
    <p:sldId id="405" r:id="rId14"/>
    <p:sldId id="392" r:id="rId15"/>
    <p:sldId id="1371" r:id="rId16"/>
    <p:sldId id="387" r:id="rId17"/>
    <p:sldId id="381" r:id="rId18"/>
    <p:sldId id="379" r:id="rId19"/>
    <p:sldId id="388" r:id="rId20"/>
    <p:sldId id="402" r:id="rId21"/>
    <p:sldId id="403" r:id="rId22"/>
    <p:sldId id="404" r:id="rId23"/>
    <p:sldId id="391" r:id="rId24"/>
    <p:sldId id="1369" r:id="rId25"/>
    <p:sldId id="394" r:id="rId26"/>
    <p:sldId id="380" r:id="rId27"/>
    <p:sldId id="1375" r:id="rId28"/>
    <p:sldId id="1366" r:id="rId29"/>
    <p:sldId id="400" r:id="rId30"/>
    <p:sldId id="398" r:id="rId31"/>
    <p:sldId id="1374" r:id="rId32"/>
    <p:sldId id="277" r:id="rId3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95D"/>
    <a:srgbClr val="1073F8"/>
    <a:srgbClr val="6C6D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19" autoAdjust="0"/>
    <p:restoredTop sz="83265" autoAdjust="0"/>
  </p:normalViewPr>
  <p:slideViewPr>
    <p:cSldViewPr snapToGrid="0">
      <p:cViewPr varScale="1">
        <p:scale>
          <a:sx n="74" d="100"/>
          <a:sy n="74" d="100"/>
        </p:scale>
        <p:origin x="121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sv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1.sv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sv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1.sv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AF93CD-8FAE-49E7-A431-79937967630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CA8037F-6B06-4224-98DF-C0903C7BF98E}">
      <dgm:prSet/>
      <dgm:spPr/>
      <dgm:t>
        <a:bodyPr/>
        <a:lstStyle/>
        <a:p>
          <a:pPr>
            <a:defRPr cap="all"/>
          </a:pPr>
          <a:r>
            <a:rPr lang="es-MX" dirty="0"/>
            <a:t>Impacto ambiental mucho menor en comparación con el reemplazo</a:t>
          </a:r>
          <a:endParaRPr lang="en-US" dirty="0"/>
        </a:p>
      </dgm:t>
    </dgm:pt>
    <dgm:pt modelId="{945EF150-DE8A-482B-86F4-4DB6E6FDC6F9}" type="parTrans" cxnId="{ADE44CDA-5365-4F74-B1F7-D0698F0E573F}">
      <dgm:prSet/>
      <dgm:spPr/>
      <dgm:t>
        <a:bodyPr/>
        <a:lstStyle/>
        <a:p>
          <a:endParaRPr lang="en-US"/>
        </a:p>
      </dgm:t>
    </dgm:pt>
    <dgm:pt modelId="{7A7583AB-804B-4872-B6A4-4E2A7393CFA5}" type="sibTrans" cxnId="{ADE44CDA-5365-4F74-B1F7-D0698F0E573F}">
      <dgm:prSet/>
      <dgm:spPr/>
      <dgm:t>
        <a:bodyPr/>
        <a:lstStyle/>
        <a:p>
          <a:endParaRPr lang="en-US"/>
        </a:p>
      </dgm:t>
    </dgm:pt>
    <dgm:pt modelId="{68085AE6-147E-4193-BC10-216D828DA779}">
      <dgm:prSet/>
      <dgm:spPr/>
      <dgm:t>
        <a:bodyPr/>
        <a:lstStyle/>
        <a:p>
          <a:pPr>
            <a:defRPr cap="all"/>
          </a:pPr>
          <a:r>
            <a:rPr lang="es-MX" dirty="0"/>
            <a:t>Alta resistencia al desgaste</a:t>
          </a:r>
          <a:endParaRPr lang="en-US" dirty="0"/>
        </a:p>
      </dgm:t>
    </dgm:pt>
    <dgm:pt modelId="{AA35DD80-F683-49DC-A99F-7D5F73DF33D8}" type="parTrans" cxnId="{0A2825E9-5717-4D07-95DB-C3955DF0258B}">
      <dgm:prSet/>
      <dgm:spPr/>
      <dgm:t>
        <a:bodyPr/>
        <a:lstStyle/>
        <a:p>
          <a:endParaRPr lang="en-US"/>
        </a:p>
      </dgm:t>
    </dgm:pt>
    <dgm:pt modelId="{89E6EDF8-15FC-4264-B4FF-27773DFC2F7A}" type="sibTrans" cxnId="{0A2825E9-5717-4D07-95DB-C3955DF0258B}">
      <dgm:prSet/>
      <dgm:spPr/>
      <dgm:t>
        <a:bodyPr/>
        <a:lstStyle/>
        <a:p>
          <a:endParaRPr lang="en-US"/>
        </a:p>
      </dgm:t>
    </dgm:pt>
    <dgm:pt modelId="{A05C4C91-0983-42FC-829B-24BBF34728A2}">
      <dgm:prSet/>
      <dgm:spPr/>
      <dgm:t>
        <a:bodyPr/>
        <a:lstStyle/>
        <a:p>
          <a:pPr>
            <a:defRPr cap="all"/>
          </a:pPr>
          <a:r>
            <a:rPr lang="es-MX" dirty="0"/>
            <a:t>Optimización de las condiciones higiénicas</a:t>
          </a:r>
          <a:endParaRPr lang="en-US" dirty="0"/>
        </a:p>
      </dgm:t>
    </dgm:pt>
    <dgm:pt modelId="{EB9A4D64-75E1-43BC-9805-BE291D22F73E}" type="parTrans" cxnId="{539BA74F-59CA-4D1D-9A85-466882135D76}">
      <dgm:prSet/>
      <dgm:spPr/>
      <dgm:t>
        <a:bodyPr/>
        <a:lstStyle/>
        <a:p>
          <a:endParaRPr lang="en-US"/>
        </a:p>
      </dgm:t>
    </dgm:pt>
    <dgm:pt modelId="{70AD9775-8069-4546-A5D4-FDA51EBD608A}" type="sibTrans" cxnId="{539BA74F-59CA-4D1D-9A85-466882135D76}">
      <dgm:prSet/>
      <dgm:spPr/>
      <dgm:t>
        <a:bodyPr/>
        <a:lstStyle/>
        <a:p>
          <a:endParaRPr lang="en-US"/>
        </a:p>
      </dgm:t>
    </dgm:pt>
    <dgm:pt modelId="{608BFBAA-5860-4800-A32A-EF3272ABF4CA}">
      <dgm:prSet/>
      <dgm:spPr/>
      <dgm:t>
        <a:bodyPr/>
        <a:lstStyle/>
        <a:p>
          <a:pPr>
            <a:defRPr cap="all"/>
          </a:pPr>
          <a:r>
            <a:rPr lang="es-MX" dirty="0"/>
            <a:t>Reduce los costos de limpieza</a:t>
          </a:r>
          <a:endParaRPr lang="en-US" dirty="0"/>
        </a:p>
      </dgm:t>
    </dgm:pt>
    <dgm:pt modelId="{A75C5FA3-2900-44D1-8CCB-9C9E579875BE}" type="parTrans" cxnId="{78E1F40C-51B0-4355-8728-F25994C01E2C}">
      <dgm:prSet/>
      <dgm:spPr/>
      <dgm:t>
        <a:bodyPr/>
        <a:lstStyle/>
        <a:p>
          <a:endParaRPr lang="en-US"/>
        </a:p>
      </dgm:t>
    </dgm:pt>
    <dgm:pt modelId="{E1259BE1-5C6E-42D4-BF7D-FD0220EB037C}" type="sibTrans" cxnId="{78E1F40C-51B0-4355-8728-F25994C01E2C}">
      <dgm:prSet/>
      <dgm:spPr/>
      <dgm:t>
        <a:bodyPr/>
        <a:lstStyle/>
        <a:p>
          <a:endParaRPr lang="en-US"/>
        </a:p>
      </dgm:t>
    </dgm:pt>
    <dgm:pt modelId="{F73A02D2-0C4E-4773-9E1F-7CB1207D5C6C}">
      <dgm:prSet/>
      <dgm:spPr/>
      <dgm:t>
        <a:bodyPr/>
        <a:lstStyle/>
        <a:p>
          <a:pPr>
            <a:defRPr cap="all"/>
          </a:pPr>
          <a:r>
            <a:rPr lang="es-MX" dirty="0"/>
            <a:t>Mucho más fácil de limpiar debido a la superficie más lisa.</a:t>
          </a:r>
          <a:endParaRPr lang="en-US" dirty="0"/>
        </a:p>
      </dgm:t>
    </dgm:pt>
    <dgm:pt modelId="{799C5A25-12FE-4F67-81BD-CA5F8FB32157}" type="parTrans" cxnId="{4B067733-7247-47ED-9E21-AC7ABB90CF1A}">
      <dgm:prSet/>
      <dgm:spPr/>
      <dgm:t>
        <a:bodyPr/>
        <a:lstStyle/>
        <a:p>
          <a:endParaRPr lang="en-US"/>
        </a:p>
      </dgm:t>
    </dgm:pt>
    <dgm:pt modelId="{FE1BDE20-F10D-43BE-9F98-69C8376A2A99}" type="sibTrans" cxnId="{4B067733-7247-47ED-9E21-AC7ABB90CF1A}">
      <dgm:prSet/>
      <dgm:spPr/>
      <dgm:t>
        <a:bodyPr/>
        <a:lstStyle/>
        <a:p>
          <a:endParaRPr lang="en-US"/>
        </a:p>
      </dgm:t>
    </dgm:pt>
    <dgm:pt modelId="{1C9F6553-DA20-4BEB-9083-28B306740FF3}">
      <dgm:prSet/>
      <dgm:spPr/>
      <dgm:t>
        <a:bodyPr/>
        <a:lstStyle/>
        <a:p>
          <a:pPr>
            <a:defRPr cap="all"/>
          </a:pPr>
          <a:r>
            <a:rPr lang="es-MX" dirty="0"/>
            <a:t>Muy poco ruido durante el trabajo.</a:t>
          </a:r>
          <a:endParaRPr lang="en-US" dirty="0"/>
        </a:p>
      </dgm:t>
    </dgm:pt>
    <dgm:pt modelId="{8F8B8777-E5B2-4437-B6BF-A3C9E5703626}" type="parTrans" cxnId="{4F681680-49FA-429B-9102-E9B1B6A6A5F5}">
      <dgm:prSet/>
      <dgm:spPr/>
      <dgm:t>
        <a:bodyPr/>
        <a:lstStyle/>
        <a:p>
          <a:endParaRPr lang="en-US"/>
        </a:p>
      </dgm:t>
    </dgm:pt>
    <dgm:pt modelId="{9BB17701-4ACD-445D-BE38-ECDE86B3843B}" type="sibTrans" cxnId="{4F681680-49FA-429B-9102-E9B1B6A6A5F5}">
      <dgm:prSet/>
      <dgm:spPr/>
      <dgm:t>
        <a:bodyPr/>
        <a:lstStyle/>
        <a:p>
          <a:endParaRPr lang="en-US"/>
        </a:p>
      </dgm:t>
    </dgm:pt>
    <dgm:pt modelId="{115F01F4-801B-4ECD-BE48-6E6043A90F96}" type="pres">
      <dgm:prSet presAssocID="{48AF93CD-8FAE-49E7-A431-79937967630B}" presName="root" presStyleCnt="0">
        <dgm:presLayoutVars>
          <dgm:dir/>
          <dgm:resizeHandles val="exact"/>
        </dgm:presLayoutVars>
      </dgm:prSet>
      <dgm:spPr/>
    </dgm:pt>
    <dgm:pt modelId="{EB664971-2F33-4E9A-A500-7C9969181A3D}" type="pres">
      <dgm:prSet presAssocID="{CCA8037F-6B06-4224-98DF-C0903C7BF98E}" presName="compNode" presStyleCnt="0"/>
      <dgm:spPr/>
    </dgm:pt>
    <dgm:pt modelId="{D4BFC4D5-7E41-40B2-885C-D248AF7BE325}" type="pres">
      <dgm:prSet presAssocID="{CCA8037F-6B06-4224-98DF-C0903C7BF98E}" presName="iconBgRect" presStyleLbl="bgShp" presStyleIdx="0" presStyleCnt="6"/>
      <dgm:spPr/>
    </dgm:pt>
    <dgm:pt modelId="{8D289DDA-43E6-427C-8D5F-05A980201E3E}" type="pres">
      <dgm:prSet presAssocID="{CCA8037F-6B06-4224-98DF-C0903C7BF98E}"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ciduous tree"/>
        </a:ext>
      </dgm:extLst>
    </dgm:pt>
    <dgm:pt modelId="{FE8D77A8-2B9C-4548-A4ED-E8C553AF968A}" type="pres">
      <dgm:prSet presAssocID="{CCA8037F-6B06-4224-98DF-C0903C7BF98E}" presName="spaceRect" presStyleCnt="0"/>
      <dgm:spPr/>
    </dgm:pt>
    <dgm:pt modelId="{709F9B1E-ECA7-4094-8813-CC036D16D654}" type="pres">
      <dgm:prSet presAssocID="{CCA8037F-6B06-4224-98DF-C0903C7BF98E}" presName="textRect" presStyleLbl="revTx" presStyleIdx="0" presStyleCnt="6">
        <dgm:presLayoutVars>
          <dgm:chMax val="1"/>
          <dgm:chPref val="1"/>
        </dgm:presLayoutVars>
      </dgm:prSet>
      <dgm:spPr/>
    </dgm:pt>
    <dgm:pt modelId="{E810A0C4-EEC5-476A-B4C9-C06E448EBCEB}" type="pres">
      <dgm:prSet presAssocID="{7A7583AB-804B-4872-B6A4-4E2A7393CFA5}" presName="sibTrans" presStyleCnt="0"/>
      <dgm:spPr/>
    </dgm:pt>
    <dgm:pt modelId="{7ABEB4E0-0755-4EF0-A8A0-5E33070DFFAC}" type="pres">
      <dgm:prSet presAssocID="{68085AE6-147E-4193-BC10-216D828DA779}" presName="compNode" presStyleCnt="0"/>
      <dgm:spPr/>
    </dgm:pt>
    <dgm:pt modelId="{AE5C3481-4317-40DE-B905-ED8533DBEB35}" type="pres">
      <dgm:prSet presAssocID="{68085AE6-147E-4193-BC10-216D828DA779}" presName="iconBgRect" presStyleLbl="bgShp" presStyleIdx="1" presStyleCnt="6"/>
      <dgm:spPr/>
    </dgm:pt>
    <dgm:pt modelId="{8B342F48-9882-4CCB-88F2-806E69D22BAB}" type="pres">
      <dgm:prSet presAssocID="{68085AE6-147E-4193-BC10-216D828DA77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3392902F-A691-4BEE-A890-3ACEF9277ACE}" type="pres">
      <dgm:prSet presAssocID="{68085AE6-147E-4193-BC10-216D828DA779}" presName="spaceRect" presStyleCnt="0"/>
      <dgm:spPr/>
    </dgm:pt>
    <dgm:pt modelId="{F0979B45-FD06-46EB-A3F7-1CA6BCCE335C}" type="pres">
      <dgm:prSet presAssocID="{68085AE6-147E-4193-BC10-216D828DA779}" presName="textRect" presStyleLbl="revTx" presStyleIdx="1" presStyleCnt="6">
        <dgm:presLayoutVars>
          <dgm:chMax val="1"/>
          <dgm:chPref val="1"/>
        </dgm:presLayoutVars>
      </dgm:prSet>
      <dgm:spPr/>
    </dgm:pt>
    <dgm:pt modelId="{A3582B7B-345B-4720-AC6F-09849BF372C6}" type="pres">
      <dgm:prSet presAssocID="{89E6EDF8-15FC-4264-B4FF-27773DFC2F7A}" presName="sibTrans" presStyleCnt="0"/>
      <dgm:spPr/>
    </dgm:pt>
    <dgm:pt modelId="{460B36F2-F85B-4033-893E-96778D2D492E}" type="pres">
      <dgm:prSet presAssocID="{A05C4C91-0983-42FC-829B-24BBF34728A2}" presName="compNode" presStyleCnt="0"/>
      <dgm:spPr/>
    </dgm:pt>
    <dgm:pt modelId="{BE6A3417-8E09-42FE-899B-263121D6FEAD}" type="pres">
      <dgm:prSet presAssocID="{A05C4C91-0983-42FC-829B-24BBF34728A2}" presName="iconBgRect" presStyleLbl="bgShp" presStyleIdx="2" presStyleCnt="6"/>
      <dgm:spPr/>
    </dgm:pt>
    <dgm:pt modelId="{A027AC82-1F58-4969-94C3-0E5DF12B082E}" type="pres">
      <dgm:prSet presAssocID="{A05C4C91-0983-42FC-829B-24BBF34728A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ears"/>
        </a:ext>
      </dgm:extLst>
    </dgm:pt>
    <dgm:pt modelId="{B529A2AC-DCBC-4DC4-BDDA-5EF48436EB93}" type="pres">
      <dgm:prSet presAssocID="{A05C4C91-0983-42FC-829B-24BBF34728A2}" presName="spaceRect" presStyleCnt="0"/>
      <dgm:spPr/>
    </dgm:pt>
    <dgm:pt modelId="{823F746B-8E01-49CE-B1E8-F942E819A620}" type="pres">
      <dgm:prSet presAssocID="{A05C4C91-0983-42FC-829B-24BBF34728A2}" presName="textRect" presStyleLbl="revTx" presStyleIdx="2" presStyleCnt="6">
        <dgm:presLayoutVars>
          <dgm:chMax val="1"/>
          <dgm:chPref val="1"/>
        </dgm:presLayoutVars>
      </dgm:prSet>
      <dgm:spPr/>
    </dgm:pt>
    <dgm:pt modelId="{E4173C5B-7B2A-4256-8424-B4BEAB643BE1}" type="pres">
      <dgm:prSet presAssocID="{70AD9775-8069-4546-A5D4-FDA51EBD608A}" presName="sibTrans" presStyleCnt="0"/>
      <dgm:spPr/>
    </dgm:pt>
    <dgm:pt modelId="{626E9980-96F0-4429-8488-ED3DC001109B}" type="pres">
      <dgm:prSet presAssocID="{608BFBAA-5860-4800-A32A-EF3272ABF4CA}" presName="compNode" presStyleCnt="0"/>
      <dgm:spPr/>
    </dgm:pt>
    <dgm:pt modelId="{8E8D0F85-644B-4B62-9849-2507612BD983}" type="pres">
      <dgm:prSet presAssocID="{608BFBAA-5860-4800-A32A-EF3272ABF4CA}" presName="iconBgRect" presStyleLbl="bgShp" presStyleIdx="3" presStyleCnt="6"/>
      <dgm:spPr/>
    </dgm:pt>
    <dgm:pt modelId="{BA2AEDF6-C534-4B3A-8C1A-9408AF77EE2A}" type="pres">
      <dgm:prSet presAssocID="{608BFBAA-5860-4800-A32A-EF3272ABF4CA}"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ey"/>
        </a:ext>
      </dgm:extLst>
    </dgm:pt>
    <dgm:pt modelId="{43E8A8CE-BC73-4F77-A645-D555A48631D8}" type="pres">
      <dgm:prSet presAssocID="{608BFBAA-5860-4800-A32A-EF3272ABF4CA}" presName="spaceRect" presStyleCnt="0"/>
      <dgm:spPr/>
    </dgm:pt>
    <dgm:pt modelId="{2AAC5186-B203-46B3-A266-54D106B38247}" type="pres">
      <dgm:prSet presAssocID="{608BFBAA-5860-4800-A32A-EF3272ABF4CA}" presName="textRect" presStyleLbl="revTx" presStyleIdx="3" presStyleCnt="6">
        <dgm:presLayoutVars>
          <dgm:chMax val="1"/>
          <dgm:chPref val="1"/>
        </dgm:presLayoutVars>
      </dgm:prSet>
      <dgm:spPr/>
    </dgm:pt>
    <dgm:pt modelId="{FABF75E7-87CF-40DB-AF70-F9ADBCC0968C}" type="pres">
      <dgm:prSet presAssocID="{E1259BE1-5C6E-42D4-BF7D-FD0220EB037C}" presName="sibTrans" presStyleCnt="0"/>
      <dgm:spPr/>
    </dgm:pt>
    <dgm:pt modelId="{C4DBBB71-3DEE-4520-B7E4-8174125A29A9}" type="pres">
      <dgm:prSet presAssocID="{F73A02D2-0C4E-4773-9E1F-7CB1207D5C6C}" presName="compNode" presStyleCnt="0"/>
      <dgm:spPr/>
    </dgm:pt>
    <dgm:pt modelId="{BF01EA60-7C09-4FCE-A65D-8FC2C8824452}" type="pres">
      <dgm:prSet presAssocID="{F73A02D2-0C4E-4773-9E1F-7CB1207D5C6C}" presName="iconBgRect" presStyleLbl="bgShp" presStyleIdx="4" presStyleCnt="6"/>
      <dgm:spPr/>
    </dgm:pt>
    <dgm:pt modelId="{66080FAD-97B8-4C6B-B251-A45E77FBFD88}" type="pres">
      <dgm:prSet presAssocID="{F73A02D2-0C4E-4773-9E1F-7CB1207D5C6C}"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humbs Up Sign"/>
        </a:ext>
      </dgm:extLst>
    </dgm:pt>
    <dgm:pt modelId="{EF0AC71E-EDF7-4CC3-ADFD-6E2B3C584375}" type="pres">
      <dgm:prSet presAssocID="{F73A02D2-0C4E-4773-9E1F-7CB1207D5C6C}" presName="spaceRect" presStyleCnt="0"/>
      <dgm:spPr/>
    </dgm:pt>
    <dgm:pt modelId="{40A29324-182F-438C-8591-D11F3C122F14}" type="pres">
      <dgm:prSet presAssocID="{F73A02D2-0C4E-4773-9E1F-7CB1207D5C6C}" presName="textRect" presStyleLbl="revTx" presStyleIdx="4" presStyleCnt="6">
        <dgm:presLayoutVars>
          <dgm:chMax val="1"/>
          <dgm:chPref val="1"/>
        </dgm:presLayoutVars>
      </dgm:prSet>
      <dgm:spPr/>
    </dgm:pt>
    <dgm:pt modelId="{B711564A-74A1-45FE-AAFA-BEAFD4655E21}" type="pres">
      <dgm:prSet presAssocID="{FE1BDE20-F10D-43BE-9F98-69C8376A2A99}" presName="sibTrans" presStyleCnt="0"/>
      <dgm:spPr/>
    </dgm:pt>
    <dgm:pt modelId="{783B21C9-013B-4508-B667-3F37773B69F5}" type="pres">
      <dgm:prSet presAssocID="{1C9F6553-DA20-4BEB-9083-28B306740FF3}" presName="compNode" presStyleCnt="0"/>
      <dgm:spPr/>
    </dgm:pt>
    <dgm:pt modelId="{1D064E0C-9B9B-4F21-9C2B-26B15CE287A7}" type="pres">
      <dgm:prSet presAssocID="{1C9F6553-DA20-4BEB-9083-28B306740FF3}" presName="iconBgRect" presStyleLbl="bgShp" presStyleIdx="5" presStyleCnt="6"/>
      <dgm:spPr/>
    </dgm:pt>
    <dgm:pt modelId="{A6AF8EA9-5F1A-4530-9AF6-2CDC03674029}" type="pres">
      <dgm:prSet presAssocID="{1C9F6553-DA20-4BEB-9083-28B306740FF3}"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ute Speaker"/>
        </a:ext>
      </dgm:extLst>
    </dgm:pt>
    <dgm:pt modelId="{31943BDE-12DD-4008-815F-6B5EDC88F77A}" type="pres">
      <dgm:prSet presAssocID="{1C9F6553-DA20-4BEB-9083-28B306740FF3}" presName="spaceRect" presStyleCnt="0"/>
      <dgm:spPr/>
    </dgm:pt>
    <dgm:pt modelId="{A1C0AF00-B07C-4DFF-A748-439CE672FD2D}" type="pres">
      <dgm:prSet presAssocID="{1C9F6553-DA20-4BEB-9083-28B306740FF3}" presName="textRect" presStyleLbl="revTx" presStyleIdx="5" presStyleCnt="6">
        <dgm:presLayoutVars>
          <dgm:chMax val="1"/>
          <dgm:chPref val="1"/>
        </dgm:presLayoutVars>
      </dgm:prSet>
      <dgm:spPr/>
    </dgm:pt>
  </dgm:ptLst>
  <dgm:cxnLst>
    <dgm:cxn modelId="{79D3350B-CE3A-4F5E-AB62-0265445DE814}" type="presOf" srcId="{48AF93CD-8FAE-49E7-A431-79937967630B}" destId="{115F01F4-801B-4ECD-BE48-6E6043A90F96}" srcOrd="0" destOrd="0" presId="urn:microsoft.com/office/officeart/2018/5/layout/IconCircleLabelList"/>
    <dgm:cxn modelId="{78E1F40C-51B0-4355-8728-F25994C01E2C}" srcId="{48AF93CD-8FAE-49E7-A431-79937967630B}" destId="{608BFBAA-5860-4800-A32A-EF3272ABF4CA}" srcOrd="3" destOrd="0" parTransId="{A75C5FA3-2900-44D1-8CCB-9C9E579875BE}" sibTransId="{E1259BE1-5C6E-42D4-BF7D-FD0220EB037C}"/>
    <dgm:cxn modelId="{6E7D5D0D-9DF2-4C74-A28C-AB8218D0D0DF}" type="presOf" srcId="{608BFBAA-5860-4800-A32A-EF3272ABF4CA}" destId="{2AAC5186-B203-46B3-A266-54D106B38247}" srcOrd="0" destOrd="0" presId="urn:microsoft.com/office/officeart/2018/5/layout/IconCircleLabelList"/>
    <dgm:cxn modelId="{F31A9622-B946-4BAD-B854-C6321DAE92BD}" type="presOf" srcId="{1C9F6553-DA20-4BEB-9083-28B306740FF3}" destId="{A1C0AF00-B07C-4DFF-A748-439CE672FD2D}" srcOrd="0" destOrd="0" presId="urn:microsoft.com/office/officeart/2018/5/layout/IconCircleLabelList"/>
    <dgm:cxn modelId="{4B067733-7247-47ED-9E21-AC7ABB90CF1A}" srcId="{48AF93CD-8FAE-49E7-A431-79937967630B}" destId="{F73A02D2-0C4E-4773-9E1F-7CB1207D5C6C}" srcOrd="4" destOrd="0" parTransId="{799C5A25-12FE-4F67-81BD-CA5F8FB32157}" sibTransId="{FE1BDE20-F10D-43BE-9F98-69C8376A2A99}"/>
    <dgm:cxn modelId="{D52E806F-9782-4FB3-9A08-BBEF6E1661BF}" type="presOf" srcId="{F73A02D2-0C4E-4773-9E1F-7CB1207D5C6C}" destId="{40A29324-182F-438C-8591-D11F3C122F14}" srcOrd="0" destOrd="0" presId="urn:microsoft.com/office/officeart/2018/5/layout/IconCircleLabelList"/>
    <dgm:cxn modelId="{539BA74F-59CA-4D1D-9A85-466882135D76}" srcId="{48AF93CD-8FAE-49E7-A431-79937967630B}" destId="{A05C4C91-0983-42FC-829B-24BBF34728A2}" srcOrd="2" destOrd="0" parTransId="{EB9A4D64-75E1-43BC-9805-BE291D22F73E}" sibTransId="{70AD9775-8069-4546-A5D4-FDA51EBD608A}"/>
    <dgm:cxn modelId="{7C25D771-2EFD-4D59-AE35-33F4D106CE8A}" type="presOf" srcId="{CCA8037F-6B06-4224-98DF-C0903C7BF98E}" destId="{709F9B1E-ECA7-4094-8813-CC036D16D654}" srcOrd="0" destOrd="0" presId="urn:microsoft.com/office/officeart/2018/5/layout/IconCircleLabelList"/>
    <dgm:cxn modelId="{4F681680-49FA-429B-9102-E9B1B6A6A5F5}" srcId="{48AF93CD-8FAE-49E7-A431-79937967630B}" destId="{1C9F6553-DA20-4BEB-9083-28B306740FF3}" srcOrd="5" destOrd="0" parTransId="{8F8B8777-E5B2-4437-B6BF-A3C9E5703626}" sibTransId="{9BB17701-4ACD-445D-BE38-ECDE86B3843B}"/>
    <dgm:cxn modelId="{994E39B9-9A64-4147-BDE1-E36FA3A5CFF7}" type="presOf" srcId="{A05C4C91-0983-42FC-829B-24BBF34728A2}" destId="{823F746B-8E01-49CE-B1E8-F942E819A620}" srcOrd="0" destOrd="0" presId="urn:microsoft.com/office/officeart/2018/5/layout/IconCircleLabelList"/>
    <dgm:cxn modelId="{6B0F5BB9-74C5-4BA2-88C6-A2647A2D1F1D}" type="presOf" srcId="{68085AE6-147E-4193-BC10-216D828DA779}" destId="{F0979B45-FD06-46EB-A3F7-1CA6BCCE335C}" srcOrd="0" destOrd="0" presId="urn:microsoft.com/office/officeart/2018/5/layout/IconCircleLabelList"/>
    <dgm:cxn modelId="{ADE44CDA-5365-4F74-B1F7-D0698F0E573F}" srcId="{48AF93CD-8FAE-49E7-A431-79937967630B}" destId="{CCA8037F-6B06-4224-98DF-C0903C7BF98E}" srcOrd="0" destOrd="0" parTransId="{945EF150-DE8A-482B-86F4-4DB6E6FDC6F9}" sibTransId="{7A7583AB-804B-4872-B6A4-4E2A7393CFA5}"/>
    <dgm:cxn modelId="{0A2825E9-5717-4D07-95DB-C3955DF0258B}" srcId="{48AF93CD-8FAE-49E7-A431-79937967630B}" destId="{68085AE6-147E-4193-BC10-216D828DA779}" srcOrd="1" destOrd="0" parTransId="{AA35DD80-F683-49DC-A99F-7D5F73DF33D8}" sibTransId="{89E6EDF8-15FC-4264-B4FF-27773DFC2F7A}"/>
    <dgm:cxn modelId="{60693989-7A4B-4BB5-88D2-A14117424340}" type="presParOf" srcId="{115F01F4-801B-4ECD-BE48-6E6043A90F96}" destId="{EB664971-2F33-4E9A-A500-7C9969181A3D}" srcOrd="0" destOrd="0" presId="urn:microsoft.com/office/officeart/2018/5/layout/IconCircleLabelList"/>
    <dgm:cxn modelId="{9F359176-C73F-4320-AFF4-AC582C009DD5}" type="presParOf" srcId="{EB664971-2F33-4E9A-A500-7C9969181A3D}" destId="{D4BFC4D5-7E41-40B2-885C-D248AF7BE325}" srcOrd="0" destOrd="0" presId="urn:microsoft.com/office/officeart/2018/5/layout/IconCircleLabelList"/>
    <dgm:cxn modelId="{D9114DD9-8E1F-485D-96BF-4BD7235ADD3E}" type="presParOf" srcId="{EB664971-2F33-4E9A-A500-7C9969181A3D}" destId="{8D289DDA-43E6-427C-8D5F-05A980201E3E}" srcOrd="1" destOrd="0" presId="urn:microsoft.com/office/officeart/2018/5/layout/IconCircleLabelList"/>
    <dgm:cxn modelId="{F85267AE-1564-425E-897E-07D4CDC3846A}" type="presParOf" srcId="{EB664971-2F33-4E9A-A500-7C9969181A3D}" destId="{FE8D77A8-2B9C-4548-A4ED-E8C553AF968A}" srcOrd="2" destOrd="0" presId="urn:microsoft.com/office/officeart/2018/5/layout/IconCircleLabelList"/>
    <dgm:cxn modelId="{35DF426B-3A31-40A7-B6E9-6F028BF51CD4}" type="presParOf" srcId="{EB664971-2F33-4E9A-A500-7C9969181A3D}" destId="{709F9B1E-ECA7-4094-8813-CC036D16D654}" srcOrd="3" destOrd="0" presId="urn:microsoft.com/office/officeart/2018/5/layout/IconCircleLabelList"/>
    <dgm:cxn modelId="{46CC2B29-FF24-440A-AA30-78F12120A8CF}" type="presParOf" srcId="{115F01F4-801B-4ECD-BE48-6E6043A90F96}" destId="{E810A0C4-EEC5-476A-B4C9-C06E448EBCEB}" srcOrd="1" destOrd="0" presId="urn:microsoft.com/office/officeart/2018/5/layout/IconCircleLabelList"/>
    <dgm:cxn modelId="{641E551E-3CCA-474F-91FF-4AEEE5348E4B}" type="presParOf" srcId="{115F01F4-801B-4ECD-BE48-6E6043A90F96}" destId="{7ABEB4E0-0755-4EF0-A8A0-5E33070DFFAC}" srcOrd="2" destOrd="0" presId="urn:microsoft.com/office/officeart/2018/5/layout/IconCircleLabelList"/>
    <dgm:cxn modelId="{8BFAE423-AAC7-4E8A-B077-EC129E0474D8}" type="presParOf" srcId="{7ABEB4E0-0755-4EF0-A8A0-5E33070DFFAC}" destId="{AE5C3481-4317-40DE-B905-ED8533DBEB35}" srcOrd="0" destOrd="0" presId="urn:microsoft.com/office/officeart/2018/5/layout/IconCircleLabelList"/>
    <dgm:cxn modelId="{30F57FD7-C8AB-4485-AFC0-BAA4C77141F9}" type="presParOf" srcId="{7ABEB4E0-0755-4EF0-A8A0-5E33070DFFAC}" destId="{8B342F48-9882-4CCB-88F2-806E69D22BAB}" srcOrd="1" destOrd="0" presId="urn:microsoft.com/office/officeart/2018/5/layout/IconCircleLabelList"/>
    <dgm:cxn modelId="{0F5803D7-1262-4FB0-A222-1082432D2C3D}" type="presParOf" srcId="{7ABEB4E0-0755-4EF0-A8A0-5E33070DFFAC}" destId="{3392902F-A691-4BEE-A890-3ACEF9277ACE}" srcOrd="2" destOrd="0" presId="urn:microsoft.com/office/officeart/2018/5/layout/IconCircleLabelList"/>
    <dgm:cxn modelId="{62BB3925-DA51-48D1-98FA-B1A0525BB880}" type="presParOf" srcId="{7ABEB4E0-0755-4EF0-A8A0-5E33070DFFAC}" destId="{F0979B45-FD06-46EB-A3F7-1CA6BCCE335C}" srcOrd="3" destOrd="0" presId="urn:microsoft.com/office/officeart/2018/5/layout/IconCircleLabelList"/>
    <dgm:cxn modelId="{F696CA71-6655-4D13-8136-C83D7CFACA1C}" type="presParOf" srcId="{115F01F4-801B-4ECD-BE48-6E6043A90F96}" destId="{A3582B7B-345B-4720-AC6F-09849BF372C6}" srcOrd="3" destOrd="0" presId="urn:microsoft.com/office/officeart/2018/5/layout/IconCircleLabelList"/>
    <dgm:cxn modelId="{B6632F12-07CD-4B72-BB59-0BF2AF9AACC6}" type="presParOf" srcId="{115F01F4-801B-4ECD-BE48-6E6043A90F96}" destId="{460B36F2-F85B-4033-893E-96778D2D492E}" srcOrd="4" destOrd="0" presId="urn:microsoft.com/office/officeart/2018/5/layout/IconCircleLabelList"/>
    <dgm:cxn modelId="{48F218D5-1CD7-4B49-8C82-097725FFBF72}" type="presParOf" srcId="{460B36F2-F85B-4033-893E-96778D2D492E}" destId="{BE6A3417-8E09-42FE-899B-263121D6FEAD}" srcOrd="0" destOrd="0" presId="urn:microsoft.com/office/officeart/2018/5/layout/IconCircleLabelList"/>
    <dgm:cxn modelId="{6585ED63-10AF-4D25-BB72-A51EE145C56D}" type="presParOf" srcId="{460B36F2-F85B-4033-893E-96778D2D492E}" destId="{A027AC82-1F58-4969-94C3-0E5DF12B082E}" srcOrd="1" destOrd="0" presId="urn:microsoft.com/office/officeart/2018/5/layout/IconCircleLabelList"/>
    <dgm:cxn modelId="{5A57DD55-BA92-445D-B28F-7277054AC2A6}" type="presParOf" srcId="{460B36F2-F85B-4033-893E-96778D2D492E}" destId="{B529A2AC-DCBC-4DC4-BDDA-5EF48436EB93}" srcOrd="2" destOrd="0" presId="urn:microsoft.com/office/officeart/2018/5/layout/IconCircleLabelList"/>
    <dgm:cxn modelId="{A78B0639-CF7B-4987-9508-16CB67BDCA72}" type="presParOf" srcId="{460B36F2-F85B-4033-893E-96778D2D492E}" destId="{823F746B-8E01-49CE-B1E8-F942E819A620}" srcOrd="3" destOrd="0" presId="urn:microsoft.com/office/officeart/2018/5/layout/IconCircleLabelList"/>
    <dgm:cxn modelId="{A4614F05-4B4C-4CBC-AF83-04352F9189D5}" type="presParOf" srcId="{115F01F4-801B-4ECD-BE48-6E6043A90F96}" destId="{E4173C5B-7B2A-4256-8424-B4BEAB643BE1}" srcOrd="5" destOrd="0" presId="urn:microsoft.com/office/officeart/2018/5/layout/IconCircleLabelList"/>
    <dgm:cxn modelId="{45FBD178-1343-4B61-83BF-4A4C902ED11A}" type="presParOf" srcId="{115F01F4-801B-4ECD-BE48-6E6043A90F96}" destId="{626E9980-96F0-4429-8488-ED3DC001109B}" srcOrd="6" destOrd="0" presId="urn:microsoft.com/office/officeart/2018/5/layout/IconCircleLabelList"/>
    <dgm:cxn modelId="{40E33FBB-F410-4DEC-937E-E3A449CD0776}" type="presParOf" srcId="{626E9980-96F0-4429-8488-ED3DC001109B}" destId="{8E8D0F85-644B-4B62-9849-2507612BD983}" srcOrd="0" destOrd="0" presId="urn:microsoft.com/office/officeart/2018/5/layout/IconCircleLabelList"/>
    <dgm:cxn modelId="{2F836A24-C3A8-4A05-A00C-974FA55A59A4}" type="presParOf" srcId="{626E9980-96F0-4429-8488-ED3DC001109B}" destId="{BA2AEDF6-C534-4B3A-8C1A-9408AF77EE2A}" srcOrd="1" destOrd="0" presId="urn:microsoft.com/office/officeart/2018/5/layout/IconCircleLabelList"/>
    <dgm:cxn modelId="{5F77A99F-E375-480A-A037-F2046B446D4D}" type="presParOf" srcId="{626E9980-96F0-4429-8488-ED3DC001109B}" destId="{43E8A8CE-BC73-4F77-A645-D555A48631D8}" srcOrd="2" destOrd="0" presId="urn:microsoft.com/office/officeart/2018/5/layout/IconCircleLabelList"/>
    <dgm:cxn modelId="{EC49AE8F-1BD3-4459-819A-F4EF680F3AEC}" type="presParOf" srcId="{626E9980-96F0-4429-8488-ED3DC001109B}" destId="{2AAC5186-B203-46B3-A266-54D106B38247}" srcOrd="3" destOrd="0" presId="urn:microsoft.com/office/officeart/2018/5/layout/IconCircleLabelList"/>
    <dgm:cxn modelId="{2AE0B920-B247-4FE9-B8FC-355918FB7B43}" type="presParOf" srcId="{115F01F4-801B-4ECD-BE48-6E6043A90F96}" destId="{FABF75E7-87CF-40DB-AF70-F9ADBCC0968C}" srcOrd="7" destOrd="0" presId="urn:microsoft.com/office/officeart/2018/5/layout/IconCircleLabelList"/>
    <dgm:cxn modelId="{CD99998E-BCCE-40F4-A3DB-9D2636DAFFE2}" type="presParOf" srcId="{115F01F4-801B-4ECD-BE48-6E6043A90F96}" destId="{C4DBBB71-3DEE-4520-B7E4-8174125A29A9}" srcOrd="8" destOrd="0" presId="urn:microsoft.com/office/officeart/2018/5/layout/IconCircleLabelList"/>
    <dgm:cxn modelId="{B67BC463-0688-4A55-85CB-AD30F156A986}" type="presParOf" srcId="{C4DBBB71-3DEE-4520-B7E4-8174125A29A9}" destId="{BF01EA60-7C09-4FCE-A65D-8FC2C8824452}" srcOrd="0" destOrd="0" presId="urn:microsoft.com/office/officeart/2018/5/layout/IconCircleLabelList"/>
    <dgm:cxn modelId="{6E39EEFC-A549-4FFA-9E6C-B3B4C973E945}" type="presParOf" srcId="{C4DBBB71-3DEE-4520-B7E4-8174125A29A9}" destId="{66080FAD-97B8-4C6B-B251-A45E77FBFD88}" srcOrd="1" destOrd="0" presId="urn:microsoft.com/office/officeart/2018/5/layout/IconCircleLabelList"/>
    <dgm:cxn modelId="{F9CA70B3-7C9B-4E2C-887E-77494C49D129}" type="presParOf" srcId="{C4DBBB71-3DEE-4520-B7E4-8174125A29A9}" destId="{EF0AC71E-EDF7-4CC3-ADFD-6E2B3C584375}" srcOrd="2" destOrd="0" presId="urn:microsoft.com/office/officeart/2018/5/layout/IconCircleLabelList"/>
    <dgm:cxn modelId="{E091EBF9-DE00-4662-93D1-4FEE8EC624F0}" type="presParOf" srcId="{C4DBBB71-3DEE-4520-B7E4-8174125A29A9}" destId="{40A29324-182F-438C-8591-D11F3C122F14}" srcOrd="3" destOrd="0" presId="urn:microsoft.com/office/officeart/2018/5/layout/IconCircleLabelList"/>
    <dgm:cxn modelId="{9BFCB5D4-5547-434A-BA2B-D9240ABA1190}" type="presParOf" srcId="{115F01F4-801B-4ECD-BE48-6E6043A90F96}" destId="{B711564A-74A1-45FE-AAFA-BEAFD4655E21}" srcOrd="9" destOrd="0" presId="urn:microsoft.com/office/officeart/2018/5/layout/IconCircleLabelList"/>
    <dgm:cxn modelId="{4FDC5AD2-DDF6-44C8-884A-D2E91BEC4FA4}" type="presParOf" srcId="{115F01F4-801B-4ECD-BE48-6E6043A90F96}" destId="{783B21C9-013B-4508-B667-3F37773B69F5}" srcOrd="10" destOrd="0" presId="urn:microsoft.com/office/officeart/2018/5/layout/IconCircleLabelList"/>
    <dgm:cxn modelId="{0537240E-E0D9-496B-8DBF-41795782B995}" type="presParOf" srcId="{783B21C9-013B-4508-B667-3F37773B69F5}" destId="{1D064E0C-9B9B-4F21-9C2B-26B15CE287A7}" srcOrd="0" destOrd="0" presId="urn:microsoft.com/office/officeart/2018/5/layout/IconCircleLabelList"/>
    <dgm:cxn modelId="{4F9A832B-B91A-42DE-BF98-2B10366C9D1E}" type="presParOf" srcId="{783B21C9-013B-4508-B667-3F37773B69F5}" destId="{A6AF8EA9-5F1A-4530-9AF6-2CDC03674029}" srcOrd="1" destOrd="0" presId="urn:microsoft.com/office/officeart/2018/5/layout/IconCircleLabelList"/>
    <dgm:cxn modelId="{BC040EA5-6B2E-4EF1-B335-082E95045972}" type="presParOf" srcId="{783B21C9-013B-4508-B667-3F37773B69F5}" destId="{31943BDE-12DD-4008-815F-6B5EDC88F77A}" srcOrd="2" destOrd="0" presId="urn:microsoft.com/office/officeart/2018/5/layout/IconCircleLabelList"/>
    <dgm:cxn modelId="{6E3702AD-9AC9-4FA8-BD89-A3811EE3FF31}" type="presParOf" srcId="{783B21C9-013B-4508-B667-3F37773B69F5}" destId="{A1C0AF00-B07C-4DFF-A748-439CE672FD2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BFC4D5-7E41-40B2-885C-D248AF7BE325}">
      <dsp:nvSpPr>
        <dsp:cNvPr id="0" name=""/>
        <dsp:cNvSpPr/>
      </dsp:nvSpPr>
      <dsp:spPr>
        <a:xfrm>
          <a:off x="592801" y="55771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289DDA-43E6-427C-8D5F-05A980201E3E}">
      <dsp:nvSpPr>
        <dsp:cNvPr id="0" name=""/>
        <dsp:cNvSpPr/>
      </dsp:nvSpPr>
      <dsp:spPr>
        <a:xfrm>
          <a:off x="826801" y="791713"/>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9F9B1E-ECA7-4094-8813-CC036D16D654}">
      <dsp:nvSpPr>
        <dsp:cNvPr id="0" name=""/>
        <dsp:cNvSpPr/>
      </dsp:nvSpPr>
      <dsp:spPr>
        <a:xfrm>
          <a:off x="241801"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s-MX" sz="1300" kern="1200" dirty="0"/>
            <a:t>Impacto ambiental mucho menor en comparación con el reemplazo</a:t>
          </a:r>
          <a:endParaRPr lang="en-US" sz="1300" kern="1200" dirty="0"/>
        </a:p>
      </dsp:txBody>
      <dsp:txXfrm>
        <a:off x="241801" y="1997713"/>
        <a:ext cx="1800000" cy="720000"/>
      </dsp:txXfrm>
    </dsp:sp>
    <dsp:sp modelId="{AE5C3481-4317-40DE-B905-ED8533DBEB35}">
      <dsp:nvSpPr>
        <dsp:cNvPr id="0" name=""/>
        <dsp:cNvSpPr/>
      </dsp:nvSpPr>
      <dsp:spPr>
        <a:xfrm>
          <a:off x="2707801" y="557713"/>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342F48-9882-4CCB-88F2-806E69D22BAB}">
      <dsp:nvSpPr>
        <dsp:cNvPr id="0" name=""/>
        <dsp:cNvSpPr/>
      </dsp:nvSpPr>
      <dsp:spPr>
        <a:xfrm>
          <a:off x="2941801" y="791713"/>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979B45-FD06-46EB-A3F7-1CA6BCCE335C}">
      <dsp:nvSpPr>
        <dsp:cNvPr id="0" name=""/>
        <dsp:cNvSpPr/>
      </dsp:nvSpPr>
      <dsp:spPr>
        <a:xfrm>
          <a:off x="2356801"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s-MX" sz="1300" kern="1200" dirty="0"/>
            <a:t>Alta resistencia al desgaste</a:t>
          </a:r>
          <a:endParaRPr lang="en-US" sz="1300" kern="1200" dirty="0"/>
        </a:p>
      </dsp:txBody>
      <dsp:txXfrm>
        <a:off x="2356801" y="1997713"/>
        <a:ext cx="1800000" cy="720000"/>
      </dsp:txXfrm>
    </dsp:sp>
    <dsp:sp modelId="{BE6A3417-8E09-42FE-899B-263121D6FEAD}">
      <dsp:nvSpPr>
        <dsp:cNvPr id="0" name=""/>
        <dsp:cNvSpPr/>
      </dsp:nvSpPr>
      <dsp:spPr>
        <a:xfrm>
          <a:off x="4822802" y="557713"/>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27AC82-1F58-4969-94C3-0E5DF12B082E}">
      <dsp:nvSpPr>
        <dsp:cNvPr id="0" name=""/>
        <dsp:cNvSpPr/>
      </dsp:nvSpPr>
      <dsp:spPr>
        <a:xfrm>
          <a:off x="5056802" y="791713"/>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3F746B-8E01-49CE-B1E8-F942E819A620}">
      <dsp:nvSpPr>
        <dsp:cNvPr id="0" name=""/>
        <dsp:cNvSpPr/>
      </dsp:nvSpPr>
      <dsp:spPr>
        <a:xfrm>
          <a:off x="4471802"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s-MX" sz="1300" kern="1200" dirty="0"/>
            <a:t>Optimización de las condiciones higiénicas</a:t>
          </a:r>
          <a:endParaRPr lang="en-US" sz="1300" kern="1200" dirty="0"/>
        </a:p>
      </dsp:txBody>
      <dsp:txXfrm>
        <a:off x="4471802" y="1997713"/>
        <a:ext cx="1800000" cy="720000"/>
      </dsp:txXfrm>
    </dsp:sp>
    <dsp:sp modelId="{8E8D0F85-644B-4B62-9849-2507612BD983}">
      <dsp:nvSpPr>
        <dsp:cNvPr id="0" name=""/>
        <dsp:cNvSpPr/>
      </dsp:nvSpPr>
      <dsp:spPr>
        <a:xfrm>
          <a:off x="592801" y="3167713"/>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2AEDF6-C534-4B3A-8C1A-9408AF77EE2A}">
      <dsp:nvSpPr>
        <dsp:cNvPr id="0" name=""/>
        <dsp:cNvSpPr/>
      </dsp:nvSpPr>
      <dsp:spPr>
        <a:xfrm>
          <a:off x="826801" y="340171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AC5186-B203-46B3-A266-54D106B38247}">
      <dsp:nvSpPr>
        <dsp:cNvPr id="0" name=""/>
        <dsp:cNvSpPr/>
      </dsp:nvSpPr>
      <dsp:spPr>
        <a:xfrm>
          <a:off x="241801"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s-MX" sz="1300" kern="1200" dirty="0"/>
            <a:t>Reduce los costos de limpieza</a:t>
          </a:r>
          <a:endParaRPr lang="en-US" sz="1300" kern="1200" dirty="0"/>
        </a:p>
      </dsp:txBody>
      <dsp:txXfrm>
        <a:off x="241801" y="4607713"/>
        <a:ext cx="1800000" cy="720000"/>
      </dsp:txXfrm>
    </dsp:sp>
    <dsp:sp modelId="{BF01EA60-7C09-4FCE-A65D-8FC2C8824452}">
      <dsp:nvSpPr>
        <dsp:cNvPr id="0" name=""/>
        <dsp:cNvSpPr/>
      </dsp:nvSpPr>
      <dsp:spPr>
        <a:xfrm>
          <a:off x="2707801" y="3167713"/>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080FAD-97B8-4C6B-B251-A45E77FBFD88}">
      <dsp:nvSpPr>
        <dsp:cNvPr id="0" name=""/>
        <dsp:cNvSpPr/>
      </dsp:nvSpPr>
      <dsp:spPr>
        <a:xfrm>
          <a:off x="2941801" y="3401713"/>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A29324-182F-438C-8591-D11F3C122F14}">
      <dsp:nvSpPr>
        <dsp:cNvPr id="0" name=""/>
        <dsp:cNvSpPr/>
      </dsp:nvSpPr>
      <dsp:spPr>
        <a:xfrm>
          <a:off x="2356801"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s-MX" sz="1300" kern="1200" dirty="0"/>
            <a:t>Mucho más fácil de limpiar debido a la superficie más lisa.</a:t>
          </a:r>
          <a:endParaRPr lang="en-US" sz="1300" kern="1200" dirty="0"/>
        </a:p>
      </dsp:txBody>
      <dsp:txXfrm>
        <a:off x="2356801" y="4607713"/>
        <a:ext cx="1800000" cy="720000"/>
      </dsp:txXfrm>
    </dsp:sp>
    <dsp:sp modelId="{1D064E0C-9B9B-4F21-9C2B-26B15CE287A7}">
      <dsp:nvSpPr>
        <dsp:cNvPr id="0" name=""/>
        <dsp:cNvSpPr/>
      </dsp:nvSpPr>
      <dsp:spPr>
        <a:xfrm>
          <a:off x="4822802" y="316771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F8EA9-5F1A-4530-9AF6-2CDC03674029}">
      <dsp:nvSpPr>
        <dsp:cNvPr id="0" name=""/>
        <dsp:cNvSpPr/>
      </dsp:nvSpPr>
      <dsp:spPr>
        <a:xfrm>
          <a:off x="5056802" y="3401713"/>
          <a:ext cx="630000" cy="6300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C0AF00-B07C-4DFF-A748-439CE672FD2D}">
      <dsp:nvSpPr>
        <dsp:cNvPr id="0" name=""/>
        <dsp:cNvSpPr/>
      </dsp:nvSpPr>
      <dsp:spPr>
        <a:xfrm>
          <a:off x="4471802"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defRPr cap="all"/>
          </a:pPr>
          <a:r>
            <a:rPr lang="es-MX" sz="1300" kern="1200" dirty="0"/>
            <a:t>Muy poco ruido durante el trabajo.</a:t>
          </a:r>
          <a:endParaRPr lang="en-US" sz="1300" kern="1200" dirty="0"/>
        </a:p>
      </dsp:txBody>
      <dsp:txXfrm>
        <a:off x="4471802" y="4607713"/>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5ADA0A-A4ED-4CA5-9542-1B645BE1CD41}" type="datetimeFigureOut">
              <a:rPr lang="de-DE" smtClean="0"/>
              <a:t>01.06.2023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FB1137-8D98-48D1-A228-FDAAFE96A74F}" type="slidenum">
              <a:rPr lang="de-DE" smtClean="0"/>
              <a:t>‹Nº›</a:t>
            </a:fld>
            <a:endParaRPr lang="de-DE"/>
          </a:p>
        </p:txBody>
      </p:sp>
    </p:spTree>
    <p:extLst>
      <p:ext uri="{BB962C8B-B14F-4D97-AF65-F5344CB8AC3E}">
        <p14:creationId xmlns:p14="http://schemas.microsoft.com/office/powerpoint/2010/main" val="3734021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FFFB1137-8D98-48D1-A228-FDAAFE96A74F}" type="slidenum">
              <a:rPr lang="de-DE" smtClean="0"/>
              <a:t>1</a:t>
            </a:fld>
            <a:endParaRPr lang="de-DE"/>
          </a:p>
        </p:txBody>
      </p:sp>
    </p:spTree>
    <p:extLst>
      <p:ext uri="{BB962C8B-B14F-4D97-AF65-F5344CB8AC3E}">
        <p14:creationId xmlns:p14="http://schemas.microsoft.com/office/powerpoint/2010/main" val="2441888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200" dirty="0"/>
              <a:t>Typical problems caused by wear, dirt, UV light, incorrect cleaning or coating</a:t>
            </a:r>
            <a:endParaRPr lang="en-GB" dirty="0"/>
          </a:p>
        </p:txBody>
      </p:sp>
      <p:sp>
        <p:nvSpPr>
          <p:cNvPr id="4" name="Slide Number Placeholder 3"/>
          <p:cNvSpPr>
            <a:spLocks noGrp="1"/>
          </p:cNvSpPr>
          <p:nvPr>
            <p:ph type="sldNum" sz="quarter" idx="5"/>
          </p:nvPr>
        </p:nvSpPr>
        <p:spPr/>
        <p:txBody>
          <a:bodyPr/>
          <a:lstStyle/>
          <a:p>
            <a:fld id="{FFFB1137-8D98-48D1-A228-FDAAFE96A74F}" type="slidenum">
              <a:rPr lang="de-DE" smtClean="0"/>
              <a:t>4</a:t>
            </a:fld>
            <a:endParaRPr lang="de-DE"/>
          </a:p>
        </p:txBody>
      </p:sp>
    </p:spTree>
    <p:extLst>
      <p:ext uri="{BB962C8B-B14F-4D97-AF65-F5344CB8AC3E}">
        <p14:creationId xmlns:p14="http://schemas.microsoft.com/office/powerpoint/2010/main" val="3857975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large surfaces must first be closed with a piece of flooring and only the edges are then closed with Bona PU filler. Pu-Filler can also be used as an adhesive for the flooring.</a:t>
            </a:r>
          </a:p>
          <a:p>
            <a:endParaRPr lang="de-DE" dirty="0"/>
          </a:p>
        </p:txBody>
      </p:sp>
      <p:sp>
        <p:nvSpPr>
          <p:cNvPr id="4" name="Foliennummernplatzhalter 3"/>
          <p:cNvSpPr>
            <a:spLocks noGrp="1"/>
          </p:cNvSpPr>
          <p:nvPr>
            <p:ph type="sldNum" sz="quarter" idx="5"/>
          </p:nvPr>
        </p:nvSpPr>
        <p:spPr/>
        <p:txBody>
          <a:bodyPr/>
          <a:lstStyle/>
          <a:p>
            <a:fld id="{FFFB1137-8D98-48D1-A228-FDAAFE96A74F}" type="slidenum">
              <a:rPr lang="de-DE" smtClean="0"/>
              <a:t>6</a:t>
            </a:fld>
            <a:endParaRPr lang="de-DE"/>
          </a:p>
        </p:txBody>
      </p:sp>
    </p:spTree>
    <p:extLst>
      <p:ext uri="{BB962C8B-B14F-4D97-AF65-F5344CB8AC3E}">
        <p14:creationId xmlns:p14="http://schemas.microsoft.com/office/powerpoint/2010/main" val="1206562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kern="1200" dirty="0">
                <a:solidFill>
                  <a:schemeClr val="tx1"/>
                </a:solidFill>
                <a:effectLst/>
                <a:latin typeface="+mn-lt"/>
                <a:ea typeface="+mn-ea"/>
                <a:cs typeface="+mn-cs"/>
              </a:rPr>
              <a:t>Linoleum floors are often very drained and show an irregular surface appearance. By painting the porous linoleum, can be completely closed and the cleaning of the surface is significantly simplified</a:t>
            </a:r>
            <a:endParaRPr lang="de-DE" dirty="0"/>
          </a:p>
        </p:txBody>
      </p:sp>
      <p:sp>
        <p:nvSpPr>
          <p:cNvPr id="4" name="Foliennummernplatzhalter 3"/>
          <p:cNvSpPr>
            <a:spLocks noGrp="1"/>
          </p:cNvSpPr>
          <p:nvPr>
            <p:ph type="sldNum" sz="quarter" idx="5"/>
          </p:nvPr>
        </p:nvSpPr>
        <p:spPr/>
        <p:txBody>
          <a:bodyPr/>
          <a:lstStyle/>
          <a:p>
            <a:fld id="{FFFB1137-8D98-48D1-A228-FDAAFE96A74F}" type="slidenum">
              <a:rPr lang="de-DE" smtClean="0"/>
              <a:t>7</a:t>
            </a:fld>
            <a:endParaRPr lang="de-DE"/>
          </a:p>
        </p:txBody>
      </p:sp>
    </p:spTree>
    <p:extLst>
      <p:ext uri="{BB962C8B-B14F-4D97-AF65-F5344CB8AC3E}">
        <p14:creationId xmlns:p14="http://schemas.microsoft.com/office/powerpoint/2010/main" val="4059652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FFB1137-8D98-48D1-A228-FDAAFE96A74F}" type="slidenum">
              <a:rPr lang="de-DE" smtClean="0"/>
              <a:t>8</a:t>
            </a:fld>
            <a:endParaRPr lang="de-DE"/>
          </a:p>
        </p:txBody>
      </p:sp>
    </p:spTree>
    <p:extLst>
      <p:ext uri="{BB962C8B-B14F-4D97-AF65-F5344CB8AC3E}">
        <p14:creationId xmlns:p14="http://schemas.microsoft.com/office/powerpoint/2010/main" val="192083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kern="1200" dirty="0">
                <a:solidFill>
                  <a:schemeClr val="tx1"/>
                </a:solidFill>
                <a:effectLst/>
                <a:latin typeface="+mn-lt"/>
                <a:ea typeface="+mn-ea"/>
                <a:cs typeface="+mn-cs"/>
              </a:rPr>
              <a:t>Rubber studded floors often look very dirty. It is always difficult to remove the dirt in depth. By cleaning the Bona brush with the Flexi Sand and painting with Bona Pure. If the </a:t>
            </a:r>
            <a:r>
              <a:rPr lang="en-US" sz="1200" b="0" kern="1200" dirty="0" err="1">
                <a:solidFill>
                  <a:schemeClr val="tx1"/>
                </a:solidFill>
                <a:effectLst/>
                <a:latin typeface="+mn-lt"/>
                <a:ea typeface="+mn-ea"/>
                <a:cs typeface="+mn-cs"/>
              </a:rPr>
              <a:t>Schmtzanhaftung</a:t>
            </a:r>
            <a:r>
              <a:rPr lang="en-US" sz="1200" b="0" kern="1200" dirty="0">
                <a:solidFill>
                  <a:schemeClr val="tx1"/>
                </a:solidFill>
                <a:effectLst/>
                <a:latin typeface="+mn-lt"/>
                <a:ea typeface="+mn-ea"/>
                <a:cs typeface="+mn-cs"/>
              </a:rPr>
              <a:t> changed so that the surface is much easier to clean.</a:t>
            </a:r>
            <a:endParaRPr lang="de-DE" dirty="0"/>
          </a:p>
        </p:txBody>
      </p:sp>
      <p:sp>
        <p:nvSpPr>
          <p:cNvPr id="4" name="Foliennummernplatzhalter 3"/>
          <p:cNvSpPr>
            <a:spLocks noGrp="1"/>
          </p:cNvSpPr>
          <p:nvPr>
            <p:ph type="sldNum" sz="quarter" idx="5"/>
          </p:nvPr>
        </p:nvSpPr>
        <p:spPr/>
        <p:txBody>
          <a:bodyPr/>
          <a:lstStyle/>
          <a:p>
            <a:fld id="{FFFB1137-8D98-48D1-A228-FDAAFE96A74F}" type="slidenum">
              <a:rPr lang="de-DE" smtClean="0"/>
              <a:t>10</a:t>
            </a:fld>
            <a:endParaRPr lang="de-DE"/>
          </a:p>
        </p:txBody>
      </p:sp>
    </p:spTree>
    <p:extLst>
      <p:ext uri="{BB962C8B-B14F-4D97-AF65-F5344CB8AC3E}">
        <p14:creationId xmlns:p14="http://schemas.microsoft.com/office/powerpoint/2010/main" val="3137982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Biological Agents in Health Care and Welfare (TRBA 250) The technical Rules for Biological Agents (TRBA) reflect the state of the art, occupational and occupational hygiene, as well as other validated scientific evidence for activities involving biological agents.	Reduce the impact of bacteria in joins and in the structure of the floor</a:t>
            </a:r>
          </a:p>
          <a:p>
            <a:endParaRPr lang="en-GB" dirty="0"/>
          </a:p>
        </p:txBody>
      </p:sp>
      <p:sp>
        <p:nvSpPr>
          <p:cNvPr id="4" name="Slide Number Placeholder 3"/>
          <p:cNvSpPr>
            <a:spLocks noGrp="1"/>
          </p:cNvSpPr>
          <p:nvPr>
            <p:ph type="sldNum" sz="quarter" idx="5"/>
          </p:nvPr>
        </p:nvSpPr>
        <p:spPr/>
        <p:txBody>
          <a:bodyPr/>
          <a:lstStyle/>
          <a:p>
            <a:fld id="{FFFB1137-8D98-48D1-A228-FDAAFE96A74F}" type="slidenum">
              <a:rPr lang="de-DE" smtClean="0"/>
              <a:t>12</a:t>
            </a:fld>
            <a:endParaRPr lang="de-DE"/>
          </a:p>
        </p:txBody>
      </p:sp>
    </p:spTree>
    <p:extLst>
      <p:ext uri="{BB962C8B-B14F-4D97-AF65-F5344CB8AC3E}">
        <p14:creationId xmlns:p14="http://schemas.microsoft.com/office/powerpoint/2010/main" val="273106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FB1137-8D98-48D1-A228-FDAAFE96A74F}" type="slidenum">
              <a:rPr lang="de-DE" smtClean="0"/>
              <a:t>23</a:t>
            </a:fld>
            <a:endParaRPr lang="de-DE"/>
          </a:p>
        </p:txBody>
      </p:sp>
    </p:spTree>
    <p:extLst>
      <p:ext uri="{BB962C8B-B14F-4D97-AF65-F5344CB8AC3E}">
        <p14:creationId xmlns:p14="http://schemas.microsoft.com/office/powerpoint/2010/main" val="390925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FB1137-8D98-48D1-A228-FDAAFE96A74F}" type="slidenum">
              <a:rPr lang="de-DE" smtClean="0"/>
              <a:t>24</a:t>
            </a:fld>
            <a:endParaRPr lang="de-DE"/>
          </a:p>
        </p:txBody>
      </p:sp>
    </p:spTree>
    <p:extLst>
      <p:ext uri="{BB962C8B-B14F-4D97-AF65-F5344CB8AC3E}">
        <p14:creationId xmlns:p14="http://schemas.microsoft.com/office/powerpoint/2010/main" val="873209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Typical application schedule</a:t>
            </a:r>
          </a:p>
        </p:txBody>
      </p:sp>
      <p:sp>
        <p:nvSpPr>
          <p:cNvPr id="4" name="Slide Number Placeholder 3"/>
          <p:cNvSpPr>
            <a:spLocks noGrp="1"/>
          </p:cNvSpPr>
          <p:nvPr>
            <p:ph type="sldNum" sz="quarter" idx="5"/>
          </p:nvPr>
        </p:nvSpPr>
        <p:spPr/>
        <p:txBody>
          <a:bodyPr/>
          <a:lstStyle/>
          <a:p>
            <a:fld id="{FFFB1137-8D98-48D1-A228-FDAAFE96A74F}" type="slidenum">
              <a:rPr lang="de-DE" smtClean="0"/>
              <a:t>25</a:t>
            </a:fld>
            <a:endParaRPr lang="de-DE"/>
          </a:p>
        </p:txBody>
      </p:sp>
    </p:spTree>
    <p:extLst>
      <p:ext uri="{BB962C8B-B14F-4D97-AF65-F5344CB8AC3E}">
        <p14:creationId xmlns:p14="http://schemas.microsoft.com/office/powerpoint/2010/main" val="2183939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Figures determined by an independent institute (IVL). The study is open for public review.</a:t>
            </a:r>
          </a:p>
          <a:p>
            <a:endParaRPr lang="en-US" sz="1200" dirty="0">
              <a:solidFill>
                <a:schemeClr val="tx1"/>
              </a:solidFill>
            </a:endParaRPr>
          </a:p>
          <a:p>
            <a:r>
              <a:rPr lang="en-US" sz="1200" dirty="0">
                <a:solidFill>
                  <a:schemeClr val="tx1"/>
                </a:solidFill>
              </a:rPr>
              <a:t>No disposal of the old floor</a:t>
            </a:r>
          </a:p>
          <a:p>
            <a:r>
              <a:rPr lang="en-US" sz="1200" dirty="0">
                <a:solidFill>
                  <a:schemeClr val="tx1"/>
                </a:solidFill>
              </a:rPr>
              <a:t>90% energy saving compared to new floor</a:t>
            </a:r>
          </a:p>
          <a:p>
            <a:r>
              <a:rPr lang="en-US" sz="1200" dirty="0">
                <a:solidFill>
                  <a:schemeClr val="tx1"/>
                </a:solidFill>
              </a:rPr>
              <a:t>90% CO² reduction and plastic production</a:t>
            </a:r>
          </a:p>
          <a:p>
            <a:r>
              <a:rPr lang="en-US" sz="1200" dirty="0">
                <a:solidFill>
                  <a:schemeClr val="tx1"/>
                </a:solidFill>
              </a:rPr>
              <a:t>Lesser ongoing maintenance and cleaning chemicals</a:t>
            </a:r>
          </a:p>
          <a:p>
            <a:endParaRPr lang="en-GB" dirty="0"/>
          </a:p>
        </p:txBody>
      </p:sp>
      <p:sp>
        <p:nvSpPr>
          <p:cNvPr id="4" name="Slide Number Placeholder 3"/>
          <p:cNvSpPr>
            <a:spLocks noGrp="1"/>
          </p:cNvSpPr>
          <p:nvPr>
            <p:ph type="sldNum" sz="quarter" idx="5"/>
          </p:nvPr>
        </p:nvSpPr>
        <p:spPr/>
        <p:txBody>
          <a:bodyPr/>
          <a:lstStyle/>
          <a:p>
            <a:fld id="{FFFB1137-8D98-48D1-A228-FDAAFE96A74F}" type="slidenum">
              <a:rPr lang="de-DE" smtClean="0"/>
              <a:t>28</a:t>
            </a:fld>
            <a:endParaRPr lang="de-DE"/>
          </a:p>
        </p:txBody>
      </p:sp>
    </p:spTree>
    <p:extLst>
      <p:ext uri="{BB962C8B-B14F-4D97-AF65-F5344CB8AC3E}">
        <p14:creationId xmlns:p14="http://schemas.microsoft.com/office/powerpoint/2010/main" val="2464347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Front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54C389-CBE8-4A07-A77A-5F10E7629D3E}"/>
              </a:ext>
            </a:extLst>
          </p:cNvPr>
          <p:cNvSpPr/>
          <p:nvPr userDrawn="1"/>
        </p:nvSpPr>
        <p:spPr>
          <a:xfrm>
            <a:off x="10767527" y="6232849"/>
            <a:ext cx="1166326" cy="391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6">
            <a:extLst>
              <a:ext uri="{FF2B5EF4-FFF2-40B4-BE49-F238E27FC236}">
                <a16:creationId xmlns:a16="http://schemas.microsoft.com/office/drawing/2014/main" id="{E1FFCF77-8827-4FAE-90E4-153676AE9F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4371" y="2010280"/>
            <a:ext cx="8643258" cy="2877534"/>
          </a:xfrm>
          <a:prstGeom prst="rect">
            <a:avLst/>
          </a:prstGeom>
        </p:spPr>
      </p:pic>
    </p:spTree>
    <p:extLst>
      <p:ext uri="{BB962C8B-B14F-4D97-AF65-F5344CB8AC3E}">
        <p14:creationId xmlns:p14="http://schemas.microsoft.com/office/powerpoint/2010/main" val="2159600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ne lined">
    <p:spTree>
      <p:nvGrpSpPr>
        <p:cNvPr id="1" name=""/>
        <p:cNvGrpSpPr/>
        <p:nvPr/>
      </p:nvGrpSpPr>
      <p:grpSpPr>
        <a:xfrm>
          <a:off x="0" y="0"/>
          <a:ext cx="0" cy="0"/>
          <a:chOff x="0" y="0"/>
          <a:chExt cx="0" cy="0"/>
        </a:xfrm>
      </p:grpSpPr>
      <p:cxnSp>
        <p:nvCxnSpPr>
          <p:cNvPr id="2" name="Rak 7">
            <a:extLst>
              <a:ext uri="{FF2B5EF4-FFF2-40B4-BE49-F238E27FC236}">
                <a16:creationId xmlns:a16="http://schemas.microsoft.com/office/drawing/2014/main" id="{D5DB1863-95A9-4EC9-8833-872FC18AC99B}"/>
              </a:ext>
            </a:extLst>
          </p:cNvPr>
          <p:cNvCxnSpPr/>
          <p:nvPr userDrawn="1"/>
        </p:nvCxnSpPr>
        <p:spPr bwMode="auto">
          <a:xfrm>
            <a:off x="748904" y="2847614"/>
            <a:ext cx="0" cy="1160506"/>
          </a:xfrm>
          <a:prstGeom prst="line">
            <a:avLst/>
          </a:prstGeom>
          <a:solidFill>
            <a:schemeClr val="accent1"/>
          </a:solidFill>
          <a:ln w="38100" cap="flat" cmpd="sng" algn="ctr">
            <a:solidFill>
              <a:schemeClr val="accent1"/>
            </a:solidFill>
            <a:prstDash val="solid"/>
            <a:round/>
            <a:headEnd type="none" w="med" len="med"/>
            <a:tailEnd type="none" w="med" len="med"/>
          </a:ln>
          <a:effectLst/>
        </p:spPr>
      </p:cxnSp>
      <p:sp>
        <p:nvSpPr>
          <p:cNvPr id="3" name="Title 1">
            <a:extLst>
              <a:ext uri="{FF2B5EF4-FFF2-40B4-BE49-F238E27FC236}">
                <a16:creationId xmlns:a16="http://schemas.microsoft.com/office/drawing/2014/main" id="{BFB083F3-0DDD-492C-AAC3-21C4A3702FC8}"/>
              </a:ext>
            </a:extLst>
          </p:cNvPr>
          <p:cNvSpPr>
            <a:spLocks noGrp="1"/>
          </p:cNvSpPr>
          <p:nvPr>
            <p:ph type="title"/>
          </p:nvPr>
        </p:nvSpPr>
        <p:spPr>
          <a:xfrm>
            <a:off x="1144865" y="2847614"/>
            <a:ext cx="9902256" cy="1160506"/>
          </a:xfrm>
        </p:spPr>
        <p:txBody>
          <a:bodyPr anchor="ctr">
            <a:normAutofit/>
          </a:bodyPr>
          <a:lstStyle>
            <a:lvl1pPr>
              <a:defRPr sz="4000"/>
            </a:lvl1pPr>
          </a:lstStyle>
          <a:p>
            <a:r>
              <a:rPr lang="en-US"/>
              <a:t>Click to edit Master title style</a:t>
            </a:r>
            <a:endParaRPr lang="sv-SE"/>
          </a:p>
        </p:txBody>
      </p:sp>
    </p:spTree>
    <p:extLst>
      <p:ext uri="{BB962C8B-B14F-4D97-AF65-F5344CB8AC3E}">
        <p14:creationId xmlns:p14="http://schemas.microsoft.com/office/powerpoint/2010/main" val="290284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two line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2800A0D5-50EE-4232-A947-7AE9A80924DA}"/>
              </a:ext>
            </a:extLst>
          </p:cNvPr>
          <p:cNvSpPr>
            <a:spLocks noGrp="1"/>
          </p:cNvSpPr>
          <p:nvPr>
            <p:ph type="subTitle" idx="10"/>
          </p:nvPr>
        </p:nvSpPr>
        <p:spPr>
          <a:xfrm>
            <a:off x="1144863" y="3481450"/>
            <a:ext cx="9902247" cy="839090"/>
          </a:xfrm>
          <a:prstGeom prst="rect">
            <a:avLst/>
          </a:prstGeom>
        </p:spPr>
        <p:txBody>
          <a:bodyPr lIns="0" tIns="0" rIns="0" bIns="0">
            <a:normAutofit/>
          </a:bodyPr>
          <a:lstStyle>
            <a:lvl1pPr marL="0" indent="0" algn="l">
              <a:buNone/>
              <a:defRPr sz="4000">
                <a:solidFill>
                  <a:schemeClr val="accent1"/>
                </a:solidFill>
                <a:latin typeface="HelveticaNeueLT Std L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dirty="0"/>
          </a:p>
        </p:txBody>
      </p:sp>
      <p:sp>
        <p:nvSpPr>
          <p:cNvPr id="3" name="Title 1">
            <a:extLst>
              <a:ext uri="{FF2B5EF4-FFF2-40B4-BE49-F238E27FC236}">
                <a16:creationId xmlns:a16="http://schemas.microsoft.com/office/drawing/2014/main" id="{BFB083F3-0DDD-492C-AAC3-21C4A3702FC8}"/>
              </a:ext>
            </a:extLst>
          </p:cNvPr>
          <p:cNvSpPr>
            <a:spLocks noGrp="1"/>
          </p:cNvSpPr>
          <p:nvPr>
            <p:ph type="title"/>
          </p:nvPr>
        </p:nvSpPr>
        <p:spPr>
          <a:xfrm>
            <a:off x="1144863" y="2550434"/>
            <a:ext cx="9902250" cy="846647"/>
          </a:xfrm>
        </p:spPr>
        <p:txBody>
          <a:bodyPr anchor="b">
            <a:normAutofit/>
          </a:bodyPr>
          <a:lstStyle>
            <a:lvl1pPr>
              <a:defRPr sz="4000"/>
            </a:lvl1pPr>
          </a:lstStyle>
          <a:p>
            <a:r>
              <a:rPr lang="en-US"/>
              <a:t>Click to edit Master title style</a:t>
            </a:r>
            <a:endParaRPr lang="sv-SE"/>
          </a:p>
        </p:txBody>
      </p:sp>
      <p:cxnSp>
        <p:nvCxnSpPr>
          <p:cNvPr id="4" name="Rak 7">
            <a:extLst>
              <a:ext uri="{FF2B5EF4-FFF2-40B4-BE49-F238E27FC236}">
                <a16:creationId xmlns:a16="http://schemas.microsoft.com/office/drawing/2014/main" id="{6539DE85-00F3-47A2-9571-7B6E40674E93}"/>
              </a:ext>
            </a:extLst>
          </p:cNvPr>
          <p:cNvCxnSpPr/>
          <p:nvPr userDrawn="1"/>
        </p:nvCxnSpPr>
        <p:spPr bwMode="auto">
          <a:xfrm>
            <a:off x="748904" y="2550434"/>
            <a:ext cx="0" cy="1770106"/>
          </a:xfrm>
          <a:prstGeom prst="line">
            <a:avLst/>
          </a:prstGeom>
          <a:solidFill>
            <a:schemeClr val="accent1"/>
          </a:solidFill>
          <a:ln w="3810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3287758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lined headline with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7" y="1743839"/>
            <a:ext cx="10175009" cy="425691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cxnSp>
        <p:nvCxnSpPr>
          <p:cNvPr id="9" name="Rak 5">
            <a:extLst>
              <a:ext uri="{FF2B5EF4-FFF2-40B4-BE49-F238E27FC236}">
                <a16:creationId xmlns:a16="http://schemas.microsoft.com/office/drawing/2014/main" id="{8F0BBD32-2B59-4568-8449-ECF1976A1079}"/>
              </a:ext>
            </a:extLst>
          </p:cNvPr>
          <p:cNvCxnSpPr/>
          <p:nvPr userDrawn="1"/>
        </p:nvCxnSpPr>
        <p:spPr bwMode="auto">
          <a:xfrm>
            <a:off x="733664" y="711833"/>
            <a:ext cx="0" cy="796138"/>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4" name="Title 3">
            <a:extLst>
              <a:ext uri="{FF2B5EF4-FFF2-40B4-BE49-F238E27FC236}">
                <a16:creationId xmlns:a16="http://schemas.microsoft.com/office/drawing/2014/main" id="{79354F63-3726-4C96-8DEC-7E580B0D6292}"/>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3850049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lined headline with content">
    <p:spTree>
      <p:nvGrpSpPr>
        <p:cNvPr id="1" name=""/>
        <p:cNvGrpSpPr/>
        <p:nvPr/>
      </p:nvGrpSpPr>
      <p:grpSpPr>
        <a:xfrm>
          <a:off x="0" y="0"/>
          <a:ext cx="0" cy="0"/>
          <a:chOff x="0" y="0"/>
          <a:chExt cx="0" cy="0"/>
        </a:xfrm>
      </p:grpSpPr>
      <p:cxnSp>
        <p:nvCxnSpPr>
          <p:cNvPr id="5" name="Rak 13">
            <a:extLst>
              <a:ext uri="{FF2B5EF4-FFF2-40B4-BE49-F238E27FC236}">
                <a16:creationId xmlns:a16="http://schemas.microsoft.com/office/drawing/2014/main" id="{C458B2AA-4A09-4C80-BE0B-AF174F7A31CD}"/>
              </a:ext>
            </a:extLst>
          </p:cNvPr>
          <p:cNvCxnSpPr/>
          <p:nvPr userDrawn="1"/>
        </p:nvCxnSpPr>
        <p:spPr bwMode="auto">
          <a:xfrm>
            <a:off x="733664" y="711833"/>
            <a:ext cx="0" cy="1214814"/>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C4F7BD15-19D3-4B35-ABE2-ACC1B956B3EC}"/>
              </a:ext>
            </a:extLst>
          </p:cNvPr>
          <p:cNvSpPr>
            <a:spLocks noGrp="1"/>
          </p:cNvSpPr>
          <p:nvPr>
            <p:ph type="title"/>
          </p:nvPr>
        </p:nvSpPr>
        <p:spPr>
          <a:xfrm>
            <a:off x="1008488" y="711832"/>
            <a:ext cx="10175010" cy="594450"/>
          </a:xfrm>
        </p:spPr>
        <p:txBody>
          <a:bodyPr anchor="b"/>
          <a:lstStyle/>
          <a:p>
            <a:r>
              <a:rPr lang="en-US"/>
              <a:t>Click to edit Master title style</a:t>
            </a:r>
            <a:endParaRPr lang="sv-SE" dirty="0"/>
          </a:p>
        </p:txBody>
      </p:sp>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7" y="2162516"/>
            <a:ext cx="10175009" cy="383823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Subtitle 2">
            <a:extLst>
              <a:ext uri="{FF2B5EF4-FFF2-40B4-BE49-F238E27FC236}">
                <a16:creationId xmlns:a16="http://schemas.microsoft.com/office/drawing/2014/main" id="{7C6CAF3D-8ED6-4C51-B62A-BA81B8B12F17}"/>
              </a:ext>
            </a:extLst>
          </p:cNvPr>
          <p:cNvSpPr>
            <a:spLocks noGrp="1"/>
          </p:cNvSpPr>
          <p:nvPr>
            <p:ph type="subTitle" idx="10"/>
          </p:nvPr>
        </p:nvSpPr>
        <p:spPr>
          <a:xfrm>
            <a:off x="1008486" y="1350859"/>
            <a:ext cx="10175006" cy="575788"/>
          </a:xfrm>
          <a:prstGeom prst="rect">
            <a:avLst/>
          </a:prstGeom>
        </p:spPr>
        <p:txBody>
          <a:bodyPr lIns="0" tIns="0" rIns="0" bIns="0">
            <a:normAutofit/>
          </a:bodyPr>
          <a:lstStyle>
            <a:lvl1pPr marL="0" indent="0" algn="l">
              <a:buNone/>
              <a:defRPr sz="2800">
                <a:solidFill>
                  <a:schemeClr val="accent1"/>
                </a:solidFill>
                <a:latin typeface="HelveticaNeueLT Std L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Tree>
    <p:extLst>
      <p:ext uri="{BB962C8B-B14F-4D97-AF65-F5344CB8AC3E}">
        <p14:creationId xmlns:p14="http://schemas.microsoft.com/office/powerpoint/2010/main" val="3595732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lined headline with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BD15-19D3-4B35-ABE2-ACC1B956B3EC}"/>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8" y="1743839"/>
            <a:ext cx="5011312" cy="425691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5333E949-7213-4004-812A-DF07994E6791}"/>
              </a:ext>
            </a:extLst>
          </p:cNvPr>
          <p:cNvSpPr>
            <a:spLocks noGrp="1"/>
          </p:cNvSpPr>
          <p:nvPr>
            <p:ph sz="half" idx="2"/>
          </p:nvPr>
        </p:nvSpPr>
        <p:spPr>
          <a:xfrm>
            <a:off x="6172200" y="1743839"/>
            <a:ext cx="5011298" cy="425691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cxnSp>
        <p:nvCxnSpPr>
          <p:cNvPr id="9" name="Rak 5">
            <a:extLst>
              <a:ext uri="{FF2B5EF4-FFF2-40B4-BE49-F238E27FC236}">
                <a16:creationId xmlns:a16="http://schemas.microsoft.com/office/drawing/2014/main" id="{8F0BBD32-2B59-4568-8449-ECF1976A1079}"/>
              </a:ext>
            </a:extLst>
          </p:cNvPr>
          <p:cNvCxnSpPr/>
          <p:nvPr userDrawn="1"/>
        </p:nvCxnSpPr>
        <p:spPr bwMode="auto">
          <a:xfrm>
            <a:off x="733664" y="711833"/>
            <a:ext cx="0" cy="796138"/>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373648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lined headline with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BD15-19D3-4B35-ABE2-ACC1B956B3EC}"/>
              </a:ext>
            </a:extLst>
          </p:cNvPr>
          <p:cNvSpPr>
            <a:spLocks noGrp="1"/>
          </p:cNvSpPr>
          <p:nvPr>
            <p:ph type="title"/>
          </p:nvPr>
        </p:nvSpPr>
        <p:spPr>
          <a:xfrm>
            <a:off x="1008488" y="711832"/>
            <a:ext cx="10175010" cy="594450"/>
          </a:xfrm>
        </p:spPr>
        <p:txBody>
          <a:bodyPr anchor="b"/>
          <a:lstStyle/>
          <a:p>
            <a:r>
              <a:rPr lang="en-US"/>
              <a:t>Click to edit Master title style</a:t>
            </a:r>
            <a:endParaRPr lang="sv-SE"/>
          </a:p>
        </p:txBody>
      </p:sp>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8" y="2162516"/>
            <a:ext cx="5011312" cy="383823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5333E949-7213-4004-812A-DF07994E6791}"/>
              </a:ext>
            </a:extLst>
          </p:cNvPr>
          <p:cNvSpPr>
            <a:spLocks noGrp="1"/>
          </p:cNvSpPr>
          <p:nvPr>
            <p:ph sz="half" idx="2"/>
          </p:nvPr>
        </p:nvSpPr>
        <p:spPr>
          <a:xfrm>
            <a:off x="6172200" y="2162516"/>
            <a:ext cx="5011298" cy="383823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cxnSp>
        <p:nvCxnSpPr>
          <p:cNvPr id="6" name="Rak 13">
            <a:extLst>
              <a:ext uri="{FF2B5EF4-FFF2-40B4-BE49-F238E27FC236}">
                <a16:creationId xmlns:a16="http://schemas.microsoft.com/office/drawing/2014/main" id="{174990E9-6CF1-4DB5-A6D5-1C4A7E44DC2B}"/>
              </a:ext>
            </a:extLst>
          </p:cNvPr>
          <p:cNvCxnSpPr/>
          <p:nvPr userDrawn="1"/>
        </p:nvCxnSpPr>
        <p:spPr bwMode="auto">
          <a:xfrm>
            <a:off x="733664" y="711833"/>
            <a:ext cx="0" cy="1214814"/>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8" name="Subtitle 2">
            <a:extLst>
              <a:ext uri="{FF2B5EF4-FFF2-40B4-BE49-F238E27FC236}">
                <a16:creationId xmlns:a16="http://schemas.microsoft.com/office/drawing/2014/main" id="{6CF2D98C-D85E-4A0D-8047-1C636A2E63CA}"/>
              </a:ext>
            </a:extLst>
          </p:cNvPr>
          <p:cNvSpPr>
            <a:spLocks noGrp="1"/>
          </p:cNvSpPr>
          <p:nvPr>
            <p:ph type="subTitle" idx="10"/>
          </p:nvPr>
        </p:nvSpPr>
        <p:spPr>
          <a:xfrm>
            <a:off x="1008486" y="1350859"/>
            <a:ext cx="10175006" cy="575788"/>
          </a:xfrm>
          <a:prstGeom prst="rect">
            <a:avLst/>
          </a:prstGeom>
        </p:spPr>
        <p:txBody>
          <a:bodyPr lIns="0" tIns="0" rIns="0" bIns="0">
            <a:normAutofit/>
          </a:bodyPr>
          <a:lstStyle>
            <a:lvl1pPr marL="0" indent="0" algn="l">
              <a:buNone/>
              <a:defRPr sz="2800">
                <a:solidFill>
                  <a:schemeClr val="accent1"/>
                </a:solidFill>
                <a:latin typeface="HelveticaNeueLT Std L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Tree>
    <p:extLst>
      <p:ext uri="{BB962C8B-B14F-4D97-AF65-F5344CB8AC3E}">
        <p14:creationId xmlns:p14="http://schemas.microsoft.com/office/powerpoint/2010/main" val="2893201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lined headline with content,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8" y="1743839"/>
            <a:ext cx="5011312" cy="425691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cxnSp>
        <p:nvCxnSpPr>
          <p:cNvPr id="9" name="Rak 5">
            <a:extLst>
              <a:ext uri="{FF2B5EF4-FFF2-40B4-BE49-F238E27FC236}">
                <a16:creationId xmlns:a16="http://schemas.microsoft.com/office/drawing/2014/main" id="{8F0BBD32-2B59-4568-8449-ECF1976A1079}"/>
              </a:ext>
            </a:extLst>
          </p:cNvPr>
          <p:cNvCxnSpPr/>
          <p:nvPr userDrawn="1"/>
        </p:nvCxnSpPr>
        <p:spPr bwMode="auto">
          <a:xfrm>
            <a:off x="733664" y="711833"/>
            <a:ext cx="0" cy="796138"/>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6" name="Picture Placeholder 5">
            <a:extLst>
              <a:ext uri="{FF2B5EF4-FFF2-40B4-BE49-F238E27FC236}">
                <a16:creationId xmlns:a16="http://schemas.microsoft.com/office/drawing/2014/main" id="{EC8CC765-634C-4835-BED4-26D6A2D18E2B}"/>
              </a:ext>
            </a:extLst>
          </p:cNvPr>
          <p:cNvSpPr>
            <a:spLocks noGrp="1"/>
          </p:cNvSpPr>
          <p:nvPr>
            <p:ph type="pic" sz="quarter" idx="10"/>
          </p:nvPr>
        </p:nvSpPr>
        <p:spPr>
          <a:xfrm>
            <a:off x="6921600" y="0"/>
            <a:ext cx="5270400" cy="6858000"/>
          </a:xfrm>
        </p:spPr>
        <p:txBody>
          <a:bodyPr/>
          <a:lstStyle/>
          <a:p>
            <a:r>
              <a:rPr lang="en-US"/>
              <a:t>Click icon to add picture</a:t>
            </a:r>
            <a:endParaRPr lang="sv-SE"/>
          </a:p>
        </p:txBody>
      </p:sp>
      <p:sp>
        <p:nvSpPr>
          <p:cNvPr id="4" name="Title 3">
            <a:extLst>
              <a:ext uri="{FF2B5EF4-FFF2-40B4-BE49-F238E27FC236}">
                <a16:creationId xmlns:a16="http://schemas.microsoft.com/office/drawing/2014/main" id="{5D1BB5EC-9DB3-4535-9654-C47E82960504}"/>
              </a:ext>
            </a:extLst>
          </p:cNvPr>
          <p:cNvSpPr>
            <a:spLocks noGrp="1"/>
          </p:cNvSpPr>
          <p:nvPr>
            <p:ph type="title"/>
          </p:nvPr>
        </p:nvSpPr>
        <p:spPr>
          <a:xfrm>
            <a:off x="1008488" y="711832"/>
            <a:ext cx="5011307" cy="594000"/>
          </a:xfrm>
        </p:spPr>
        <p:txBody>
          <a:bodyPr/>
          <a:lstStyle/>
          <a:p>
            <a:r>
              <a:rPr lang="en-US"/>
              <a:t>Click to edit Master title style</a:t>
            </a:r>
            <a:endParaRPr lang="sv-SE"/>
          </a:p>
        </p:txBody>
      </p:sp>
    </p:spTree>
    <p:extLst>
      <p:ext uri="{BB962C8B-B14F-4D97-AF65-F5344CB8AC3E}">
        <p14:creationId xmlns:p14="http://schemas.microsoft.com/office/powerpoint/2010/main" val="777733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lined headline with content, picture">
    <p:spTree>
      <p:nvGrpSpPr>
        <p:cNvPr id="1" name=""/>
        <p:cNvGrpSpPr/>
        <p:nvPr/>
      </p:nvGrpSpPr>
      <p:grpSpPr>
        <a:xfrm>
          <a:off x="0" y="0"/>
          <a:ext cx="0" cy="0"/>
          <a:chOff x="0" y="0"/>
          <a:chExt cx="0" cy="0"/>
        </a:xfrm>
      </p:grpSpPr>
      <p:cxnSp>
        <p:nvCxnSpPr>
          <p:cNvPr id="11" name="Rak 13">
            <a:extLst>
              <a:ext uri="{FF2B5EF4-FFF2-40B4-BE49-F238E27FC236}">
                <a16:creationId xmlns:a16="http://schemas.microsoft.com/office/drawing/2014/main" id="{536BF1CC-9113-4B47-A759-1F6D4EA695BD}"/>
              </a:ext>
            </a:extLst>
          </p:cNvPr>
          <p:cNvCxnSpPr/>
          <p:nvPr userDrawn="1"/>
        </p:nvCxnSpPr>
        <p:spPr bwMode="auto">
          <a:xfrm>
            <a:off x="733664" y="711833"/>
            <a:ext cx="0" cy="1214814"/>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C4F7BD15-19D3-4B35-ABE2-ACC1B956B3EC}"/>
              </a:ext>
            </a:extLst>
          </p:cNvPr>
          <p:cNvSpPr>
            <a:spLocks noGrp="1"/>
          </p:cNvSpPr>
          <p:nvPr>
            <p:ph type="title"/>
          </p:nvPr>
        </p:nvSpPr>
        <p:spPr>
          <a:xfrm>
            <a:off x="1008488" y="711832"/>
            <a:ext cx="5011302" cy="594450"/>
          </a:xfrm>
        </p:spPr>
        <p:txBody>
          <a:bodyPr anchor="b"/>
          <a:lstStyle/>
          <a:p>
            <a:r>
              <a:rPr lang="en-US"/>
              <a:t>Click to edit Master title style</a:t>
            </a:r>
            <a:endParaRPr lang="sv-SE"/>
          </a:p>
        </p:txBody>
      </p:sp>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8" y="2162516"/>
            <a:ext cx="5011312" cy="383823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Picture Placeholder 5">
            <a:extLst>
              <a:ext uri="{FF2B5EF4-FFF2-40B4-BE49-F238E27FC236}">
                <a16:creationId xmlns:a16="http://schemas.microsoft.com/office/drawing/2014/main" id="{EC8CC765-634C-4835-BED4-26D6A2D18E2B}"/>
              </a:ext>
            </a:extLst>
          </p:cNvPr>
          <p:cNvSpPr>
            <a:spLocks noGrp="1"/>
          </p:cNvSpPr>
          <p:nvPr>
            <p:ph type="pic" sz="quarter" idx="10"/>
          </p:nvPr>
        </p:nvSpPr>
        <p:spPr>
          <a:xfrm>
            <a:off x="6921600" y="0"/>
            <a:ext cx="5270400" cy="6858000"/>
          </a:xfrm>
        </p:spPr>
        <p:txBody>
          <a:bodyPr/>
          <a:lstStyle/>
          <a:p>
            <a:r>
              <a:rPr lang="en-US"/>
              <a:t>Click icon to add picture</a:t>
            </a:r>
            <a:endParaRPr lang="sv-SE"/>
          </a:p>
        </p:txBody>
      </p:sp>
      <p:sp>
        <p:nvSpPr>
          <p:cNvPr id="12" name="Subtitle 2">
            <a:extLst>
              <a:ext uri="{FF2B5EF4-FFF2-40B4-BE49-F238E27FC236}">
                <a16:creationId xmlns:a16="http://schemas.microsoft.com/office/drawing/2014/main" id="{F449D764-6CC3-4044-BF30-EE514299ABB6}"/>
              </a:ext>
            </a:extLst>
          </p:cNvPr>
          <p:cNvSpPr>
            <a:spLocks noGrp="1"/>
          </p:cNvSpPr>
          <p:nvPr>
            <p:ph type="subTitle" idx="11"/>
          </p:nvPr>
        </p:nvSpPr>
        <p:spPr>
          <a:xfrm>
            <a:off x="1008486" y="1350859"/>
            <a:ext cx="5011299" cy="575788"/>
          </a:xfrm>
          <a:prstGeom prst="rect">
            <a:avLst/>
          </a:prstGeom>
        </p:spPr>
        <p:txBody>
          <a:bodyPr lIns="0" tIns="0" rIns="0" bIns="0">
            <a:normAutofit/>
          </a:bodyPr>
          <a:lstStyle>
            <a:lvl1pPr marL="0" indent="0" algn="l">
              <a:buNone/>
              <a:defRPr sz="2800">
                <a:solidFill>
                  <a:schemeClr val="accent1"/>
                </a:solidFill>
                <a:latin typeface="HelveticaNeueLT Std L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Tree>
    <p:extLst>
      <p:ext uri="{BB962C8B-B14F-4D97-AF65-F5344CB8AC3E}">
        <p14:creationId xmlns:p14="http://schemas.microsoft.com/office/powerpoint/2010/main" val="3121271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blue, one lin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24C58A-6B79-430A-832B-54034994F12A}"/>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 name="Rak 7">
            <a:extLst>
              <a:ext uri="{FF2B5EF4-FFF2-40B4-BE49-F238E27FC236}">
                <a16:creationId xmlns:a16="http://schemas.microsoft.com/office/drawing/2014/main" id="{D5DB1863-95A9-4EC9-8833-872FC18AC99B}"/>
              </a:ext>
            </a:extLst>
          </p:cNvPr>
          <p:cNvCxnSpPr/>
          <p:nvPr userDrawn="1"/>
        </p:nvCxnSpPr>
        <p:spPr bwMode="auto">
          <a:xfrm>
            <a:off x="748904" y="2847614"/>
            <a:ext cx="0" cy="1160506"/>
          </a:xfrm>
          <a:prstGeom prst="line">
            <a:avLst/>
          </a:prstGeom>
          <a:solidFill>
            <a:schemeClr val="accent1"/>
          </a:solidFill>
          <a:ln w="38100" cap="flat" cmpd="sng" algn="ctr">
            <a:solidFill>
              <a:schemeClr val="bg1"/>
            </a:solidFill>
            <a:prstDash val="solid"/>
            <a:round/>
            <a:headEnd type="none" w="med" len="med"/>
            <a:tailEnd type="none" w="med" len="med"/>
          </a:ln>
          <a:effectLst/>
        </p:spPr>
      </p:cxnSp>
      <p:sp>
        <p:nvSpPr>
          <p:cNvPr id="3" name="Title 1">
            <a:extLst>
              <a:ext uri="{FF2B5EF4-FFF2-40B4-BE49-F238E27FC236}">
                <a16:creationId xmlns:a16="http://schemas.microsoft.com/office/drawing/2014/main" id="{BFB083F3-0DDD-492C-AAC3-21C4A3702FC8}"/>
              </a:ext>
            </a:extLst>
          </p:cNvPr>
          <p:cNvSpPr>
            <a:spLocks noGrp="1"/>
          </p:cNvSpPr>
          <p:nvPr>
            <p:ph type="title"/>
          </p:nvPr>
        </p:nvSpPr>
        <p:spPr>
          <a:xfrm>
            <a:off x="1144865" y="2847614"/>
            <a:ext cx="9902256" cy="1160506"/>
          </a:xfrm>
        </p:spPr>
        <p:txBody>
          <a:bodyPr anchor="ctr">
            <a:normAutofit/>
          </a:bodyPr>
          <a:lstStyle>
            <a:lvl1pPr>
              <a:defRPr sz="4000">
                <a:solidFill>
                  <a:schemeClr val="bg1"/>
                </a:solidFill>
              </a:defRPr>
            </a:lvl1pPr>
          </a:lstStyle>
          <a:p>
            <a:r>
              <a:rPr lang="en-US"/>
              <a:t>Click to edit Master title style</a:t>
            </a:r>
            <a:endParaRPr lang="sv-SE"/>
          </a:p>
        </p:txBody>
      </p:sp>
    </p:spTree>
    <p:extLst>
      <p:ext uri="{BB962C8B-B14F-4D97-AF65-F5344CB8AC3E}">
        <p14:creationId xmlns:p14="http://schemas.microsoft.com/office/powerpoint/2010/main" val="3362760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blue, two line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1DC48E-F8E2-4330-8335-C544B8EEAEC8}"/>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Subtitle 2">
            <a:extLst>
              <a:ext uri="{FF2B5EF4-FFF2-40B4-BE49-F238E27FC236}">
                <a16:creationId xmlns:a16="http://schemas.microsoft.com/office/drawing/2014/main" id="{2800A0D5-50EE-4232-A947-7AE9A80924DA}"/>
              </a:ext>
            </a:extLst>
          </p:cNvPr>
          <p:cNvSpPr>
            <a:spLocks noGrp="1"/>
          </p:cNvSpPr>
          <p:nvPr>
            <p:ph type="subTitle" idx="10"/>
          </p:nvPr>
        </p:nvSpPr>
        <p:spPr>
          <a:xfrm>
            <a:off x="1144863" y="3481450"/>
            <a:ext cx="9902247" cy="839090"/>
          </a:xfrm>
          <a:prstGeom prst="rect">
            <a:avLst/>
          </a:prstGeom>
        </p:spPr>
        <p:txBody>
          <a:bodyPr lIns="0" tIns="0" rIns="0" bIns="0">
            <a:normAutofit/>
          </a:bodyPr>
          <a:lstStyle>
            <a:lvl1pPr marL="0" indent="0" algn="l">
              <a:buNone/>
              <a:defRPr sz="4000">
                <a:solidFill>
                  <a:schemeClr val="bg1"/>
                </a:solidFill>
                <a:latin typeface="HelveticaNeueLT Std L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dirty="0"/>
          </a:p>
        </p:txBody>
      </p:sp>
      <p:sp>
        <p:nvSpPr>
          <p:cNvPr id="3" name="Title 1">
            <a:extLst>
              <a:ext uri="{FF2B5EF4-FFF2-40B4-BE49-F238E27FC236}">
                <a16:creationId xmlns:a16="http://schemas.microsoft.com/office/drawing/2014/main" id="{BFB083F3-0DDD-492C-AAC3-21C4A3702FC8}"/>
              </a:ext>
            </a:extLst>
          </p:cNvPr>
          <p:cNvSpPr>
            <a:spLocks noGrp="1"/>
          </p:cNvSpPr>
          <p:nvPr>
            <p:ph type="title"/>
          </p:nvPr>
        </p:nvSpPr>
        <p:spPr>
          <a:xfrm>
            <a:off x="1144863" y="2550434"/>
            <a:ext cx="9902250" cy="846647"/>
          </a:xfrm>
        </p:spPr>
        <p:txBody>
          <a:bodyPr anchor="b">
            <a:normAutofit/>
          </a:bodyPr>
          <a:lstStyle>
            <a:lvl1pPr>
              <a:defRPr sz="4000">
                <a:solidFill>
                  <a:schemeClr val="bg1"/>
                </a:solidFill>
              </a:defRPr>
            </a:lvl1pPr>
          </a:lstStyle>
          <a:p>
            <a:r>
              <a:rPr lang="en-US"/>
              <a:t>Click to edit Master title style</a:t>
            </a:r>
            <a:endParaRPr lang="sv-SE"/>
          </a:p>
        </p:txBody>
      </p:sp>
      <p:cxnSp>
        <p:nvCxnSpPr>
          <p:cNvPr id="4" name="Rak 7">
            <a:extLst>
              <a:ext uri="{FF2B5EF4-FFF2-40B4-BE49-F238E27FC236}">
                <a16:creationId xmlns:a16="http://schemas.microsoft.com/office/drawing/2014/main" id="{6539DE85-00F3-47A2-9571-7B6E40674E93}"/>
              </a:ext>
            </a:extLst>
          </p:cNvPr>
          <p:cNvCxnSpPr/>
          <p:nvPr userDrawn="1"/>
        </p:nvCxnSpPr>
        <p:spPr bwMode="auto">
          <a:xfrm>
            <a:off x="748904" y="2550434"/>
            <a:ext cx="0" cy="1770106"/>
          </a:xfrm>
          <a:prstGeom prst="line">
            <a:avLst/>
          </a:prstGeom>
          <a:solidFill>
            <a:schemeClr val="accent1"/>
          </a:solidFill>
          <a:ln w="3810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7193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screen pictur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57B9D-6F22-4F82-B3AE-D4167F7D2AD8}"/>
              </a:ext>
            </a:extLst>
          </p:cNvPr>
          <p:cNvSpPr>
            <a:spLocks noGrp="1"/>
          </p:cNvSpPr>
          <p:nvPr>
            <p:ph type="pic" sz="quarter" idx="10"/>
          </p:nvPr>
        </p:nvSpPr>
        <p:spPr>
          <a:xfrm>
            <a:off x="0" y="0"/>
            <a:ext cx="12192000" cy="6858000"/>
          </a:xfrm>
        </p:spPr>
        <p:txBody>
          <a:bodyPr/>
          <a:lstStyle/>
          <a:p>
            <a:r>
              <a:rPr lang="en-US"/>
              <a:t>Click icon to add picture</a:t>
            </a:r>
            <a:endParaRPr lang="sv-SE"/>
          </a:p>
        </p:txBody>
      </p:sp>
    </p:spTree>
    <p:extLst>
      <p:ext uri="{BB962C8B-B14F-4D97-AF65-F5344CB8AC3E}">
        <p14:creationId xmlns:p14="http://schemas.microsoft.com/office/powerpoint/2010/main" val="3009634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log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EE8ED2E-7DD2-4AE8-B844-E6EAB8A9E167}"/>
              </a:ext>
            </a:extLst>
          </p:cNvPr>
          <p:cNvSpPr>
            <a:spLocks noGrp="1"/>
          </p:cNvSpPr>
          <p:nvPr>
            <p:ph type="pic" sz="quarter" idx="10"/>
          </p:nvPr>
        </p:nvSpPr>
        <p:spPr>
          <a:xfrm>
            <a:off x="0" y="0"/>
            <a:ext cx="12192000" cy="5986800"/>
          </a:xfrm>
        </p:spPr>
        <p:txBody>
          <a:bodyPr/>
          <a:lstStyle/>
          <a:p>
            <a:r>
              <a:rPr lang="en-US"/>
              <a:t>Click icon to add picture</a:t>
            </a:r>
            <a:endParaRPr lang="sv-SE"/>
          </a:p>
        </p:txBody>
      </p:sp>
    </p:spTree>
    <p:extLst>
      <p:ext uri="{BB962C8B-B14F-4D97-AF65-F5344CB8AC3E}">
        <p14:creationId xmlns:p14="http://schemas.microsoft.com/office/powerpoint/2010/main" val="1780669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box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BD15-19D3-4B35-ABE2-ACC1B956B3EC}"/>
              </a:ext>
            </a:extLst>
          </p:cNvPr>
          <p:cNvSpPr>
            <a:spLocks noGrp="1"/>
          </p:cNvSpPr>
          <p:nvPr>
            <p:ph type="title"/>
          </p:nvPr>
        </p:nvSpPr>
        <p:spPr/>
        <p:txBody>
          <a:bodyPr/>
          <a:lstStyle/>
          <a:p>
            <a:r>
              <a:rPr lang="en-US"/>
              <a:t>Click to edit Master title style</a:t>
            </a:r>
            <a:endParaRPr lang="sv-SE"/>
          </a:p>
        </p:txBody>
      </p:sp>
      <p:cxnSp>
        <p:nvCxnSpPr>
          <p:cNvPr id="9" name="Rak 5">
            <a:extLst>
              <a:ext uri="{FF2B5EF4-FFF2-40B4-BE49-F238E27FC236}">
                <a16:creationId xmlns:a16="http://schemas.microsoft.com/office/drawing/2014/main" id="{8F0BBD32-2B59-4568-8449-ECF1976A1079}"/>
              </a:ext>
            </a:extLst>
          </p:cNvPr>
          <p:cNvCxnSpPr/>
          <p:nvPr userDrawn="1"/>
        </p:nvCxnSpPr>
        <p:spPr bwMode="auto">
          <a:xfrm>
            <a:off x="733664" y="711833"/>
            <a:ext cx="0" cy="796138"/>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4" name="Rectangle 3">
            <a:extLst>
              <a:ext uri="{FF2B5EF4-FFF2-40B4-BE49-F238E27FC236}">
                <a16:creationId xmlns:a16="http://schemas.microsoft.com/office/drawing/2014/main" id="{776FD88E-EA8B-4A93-B973-4754E5F70C21}"/>
              </a:ext>
            </a:extLst>
          </p:cNvPr>
          <p:cNvSpPr/>
          <p:nvPr userDrawn="1"/>
        </p:nvSpPr>
        <p:spPr>
          <a:xfrm>
            <a:off x="-1" y="2063933"/>
            <a:ext cx="12191995" cy="33571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7" y="2299802"/>
            <a:ext cx="10175009" cy="288541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1735486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een box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BD15-19D3-4B35-ABE2-ACC1B956B3EC}"/>
              </a:ext>
            </a:extLst>
          </p:cNvPr>
          <p:cNvSpPr>
            <a:spLocks noGrp="1"/>
          </p:cNvSpPr>
          <p:nvPr>
            <p:ph type="title"/>
          </p:nvPr>
        </p:nvSpPr>
        <p:spPr/>
        <p:txBody>
          <a:bodyPr/>
          <a:lstStyle/>
          <a:p>
            <a:r>
              <a:rPr lang="en-US"/>
              <a:t>Click to edit Master title style</a:t>
            </a:r>
            <a:endParaRPr lang="sv-SE"/>
          </a:p>
        </p:txBody>
      </p:sp>
      <p:cxnSp>
        <p:nvCxnSpPr>
          <p:cNvPr id="9" name="Rak 5">
            <a:extLst>
              <a:ext uri="{FF2B5EF4-FFF2-40B4-BE49-F238E27FC236}">
                <a16:creationId xmlns:a16="http://schemas.microsoft.com/office/drawing/2014/main" id="{8F0BBD32-2B59-4568-8449-ECF1976A1079}"/>
              </a:ext>
            </a:extLst>
          </p:cNvPr>
          <p:cNvCxnSpPr/>
          <p:nvPr userDrawn="1"/>
        </p:nvCxnSpPr>
        <p:spPr bwMode="auto">
          <a:xfrm>
            <a:off x="733664" y="711833"/>
            <a:ext cx="0" cy="796138"/>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4" name="Rectangle 3">
            <a:extLst>
              <a:ext uri="{FF2B5EF4-FFF2-40B4-BE49-F238E27FC236}">
                <a16:creationId xmlns:a16="http://schemas.microsoft.com/office/drawing/2014/main" id="{776FD88E-EA8B-4A93-B973-4754E5F70C21}"/>
              </a:ext>
            </a:extLst>
          </p:cNvPr>
          <p:cNvSpPr/>
          <p:nvPr userDrawn="1"/>
        </p:nvSpPr>
        <p:spPr>
          <a:xfrm>
            <a:off x="-1" y="2063933"/>
            <a:ext cx="12191995" cy="3357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7" y="2299802"/>
            <a:ext cx="10175009" cy="288541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343810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ood box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BD15-19D3-4B35-ABE2-ACC1B956B3EC}"/>
              </a:ext>
            </a:extLst>
          </p:cNvPr>
          <p:cNvSpPr>
            <a:spLocks noGrp="1"/>
          </p:cNvSpPr>
          <p:nvPr>
            <p:ph type="title"/>
          </p:nvPr>
        </p:nvSpPr>
        <p:spPr/>
        <p:txBody>
          <a:bodyPr/>
          <a:lstStyle/>
          <a:p>
            <a:r>
              <a:rPr lang="en-US"/>
              <a:t>Click to edit Master title style</a:t>
            </a:r>
            <a:endParaRPr lang="sv-SE"/>
          </a:p>
        </p:txBody>
      </p:sp>
      <p:cxnSp>
        <p:nvCxnSpPr>
          <p:cNvPr id="9" name="Rak 5">
            <a:extLst>
              <a:ext uri="{FF2B5EF4-FFF2-40B4-BE49-F238E27FC236}">
                <a16:creationId xmlns:a16="http://schemas.microsoft.com/office/drawing/2014/main" id="{8F0BBD32-2B59-4568-8449-ECF1976A1079}"/>
              </a:ext>
            </a:extLst>
          </p:cNvPr>
          <p:cNvCxnSpPr/>
          <p:nvPr userDrawn="1"/>
        </p:nvCxnSpPr>
        <p:spPr bwMode="auto">
          <a:xfrm>
            <a:off x="733664" y="711833"/>
            <a:ext cx="0" cy="796138"/>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4" name="Rectangle 3">
            <a:extLst>
              <a:ext uri="{FF2B5EF4-FFF2-40B4-BE49-F238E27FC236}">
                <a16:creationId xmlns:a16="http://schemas.microsoft.com/office/drawing/2014/main" id="{776FD88E-EA8B-4A93-B973-4754E5F70C21}"/>
              </a:ext>
            </a:extLst>
          </p:cNvPr>
          <p:cNvSpPr/>
          <p:nvPr userDrawn="1"/>
        </p:nvSpPr>
        <p:spPr>
          <a:xfrm>
            <a:off x="-1" y="2063933"/>
            <a:ext cx="12191995" cy="33571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7" y="2299802"/>
            <a:ext cx="10175009" cy="288541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3767497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yan box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BD15-19D3-4B35-ABE2-ACC1B956B3EC}"/>
              </a:ext>
            </a:extLst>
          </p:cNvPr>
          <p:cNvSpPr>
            <a:spLocks noGrp="1"/>
          </p:cNvSpPr>
          <p:nvPr>
            <p:ph type="title"/>
          </p:nvPr>
        </p:nvSpPr>
        <p:spPr/>
        <p:txBody>
          <a:bodyPr/>
          <a:lstStyle/>
          <a:p>
            <a:r>
              <a:rPr lang="en-US"/>
              <a:t>Click to edit Master title style</a:t>
            </a:r>
            <a:endParaRPr lang="sv-SE"/>
          </a:p>
        </p:txBody>
      </p:sp>
      <p:cxnSp>
        <p:nvCxnSpPr>
          <p:cNvPr id="9" name="Rak 5">
            <a:extLst>
              <a:ext uri="{FF2B5EF4-FFF2-40B4-BE49-F238E27FC236}">
                <a16:creationId xmlns:a16="http://schemas.microsoft.com/office/drawing/2014/main" id="{8F0BBD32-2B59-4568-8449-ECF1976A1079}"/>
              </a:ext>
            </a:extLst>
          </p:cNvPr>
          <p:cNvCxnSpPr/>
          <p:nvPr userDrawn="1"/>
        </p:nvCxnSpPr>
        <p:spPr bwMode="auto">
          <a:xfrm>
            <a:off x="733664" y="711833"/>
            <a:ext cx="0" cy="796138"/>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4" name="Rectangle 3">
            <a:extLst>
              <a:ext uri="{FF2B5EF4-FFF2-40B4-BE49-F238E27FC236}">
                <a16:creationId xmlns:a16="http://schemas.microsoft.com/office/drawing/2014/main" id="{776FD88E-EA8B-4A93-B973-4754E5F70C21}"/>
              </a:ext>
            </a:extLst>
          </p:cNvPr>
          <p:cNvSpPr/>
          <p:nvPr userDrawn="1"/>
        </p:nvSpPr>
        <p:spPr>
          <a:xfrm>
            <a:off x="-1" y="2063933"/>
            <a:ext cx="12191995" cy="33571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Content Placeholder 2">
            <a:extLst>
              <a:ext uri="{FF2B5EF4-FFF2-40B4-BE49-F238E27FC236}">
                <a16:creationId xmlns:a16="http://schemas.microsoft.com/office/drawing/2014/main" id="{0AFCC204-CC4C-429E-9675-CDE9ED161453}"/>
              </a:ext>
            </a:extLst>
          </p:cNvPr>
          <p:cNvSpPr>
            <a:spLocks noGrp="1"/>
          </p:cNvSpPr>
          <p:nvPr>
            <p:ph sz="half" idx="1"/>
          </p:nvPr>
        </p:nvSpPr>
        <p:spPr>
          <a:xfrm>
            <a:off x="1008487" y="2299802"/>
            <a:ext cx="10175009" cy="288541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1949680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lined head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0F2A-72C8-463E-89A9-0B44F49D51A3}"/>
              </a:ext>
            </a:extLst>
          </p:cNvPr>
          <p:cNvSpPr>
            <a:spLocks noGrp="1"/>
          </p:cNvSpPr>
          <p:nvPr>
            <p:ph type="title"/>
          </p:nvPr>
        </p:nvSpPr>
        <p:spPr/>
        <p:txBody>
          <a:bodyPr/>
          <a:lstStyle/>
          <a:p>
            <a:r>
              <a:rPr lang="en-US"/>
              <a:t>Click to edit Master title style</a:t>
            </a:r>
            <a:endParaRPr lang="sv-SE"/>
          </a:p>
        </p:txBody>
      </p:sp>
      <p:cxnSp>
        <p:nvCxnSpPr>
          <p:cNvPr id="7" name="Rak 5">
            <a:extLst>
              <a:ext uri="{FF2B5EF4-FFF2-40B4-BE49-F238E27FC236}">
                <a16:creationId xmlns:a16="http://schemas.microsoft.com/office/drawing/2014/main" id="{00245B27-4ADD-4CD4-820A-B1BD849B2AD2}"/>
              </a:ext>
            </a:extLst>
          </p:cNvPr>
          <p:cNvCxnSpPr/>
          <p:nvPr userDrawn="1"/>
        </p:nvCxnSpPr>
        <p:spPr bwMode="auto">
          <a:xfrm>
            <a:off x="733664" y="711833"/>
            <a:ext cx="0" cy="796138"/>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4138997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lined head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0F2A-72C8-463E-89A9-0B44F49D51A3}"/>
              </a:ext>
            </a:extLst>
          </p:cNvPr>
          <p:cNvSpPr>
            <a:spLocks noGrp="1"/>
          </p:cNvSpPr>
          <p:nvPr>
            <p:ph type="title"/>
          </p:nvPr>
        </p:nvSpPr>
        <p:spPr>
          <a:xfrm>
            <a:off x="1008488" y="711832"/>
            <a:ext cx="10175010" cy="594450"/>
          </a:xfrm>
        </p:spPr>
        <p:txBody>
          <a:bodyPr anchor="b"/>
          <a:lstStyle/>
          <a:p>
            <a:r>
              <a:rPr lang="en-US"/>
              <a:t>Click to edit Master title style</a:t>
            </a:r>
            <a:endParaRPr lang="sv-SE"/>
          </a:p>
        </p:txBody>
      </p:sp>
      <p:sp>
        <p:nvSpPr>
          <p:cNvPr id="5" name="Subtitle 2">
            <a:extLst>
              <a:ext uri="{FF2B5EF4-FFF2-40B4-BE49-F238E27FC236}">
                <a16:creationId xmlns:a16="http://schemas.microsoft.com/office/drawing/2014/main" id="{40E53DB9-E679-42A0-AA31-EB79AE27FF90}"/>
              </a:ext>
            </a:extLst>
          </p:cNvPr>
          <p:cNvSpPr>
            <a:spLocks noGrp="1"/>
          </p:cNvSpPr>
          <p:nvPr>
            <p:ph type="subTitle" idx="10"/>
          </p:nvPr>
        </p:nvSpPr>
        <p:spPr>
          <a:xfrm>
            <a:off x="1008486" y="1350859"/>
            <a:ext cx="10175006" cy="575788"/>
          </a:xfrm>
          <a:prstGeom prst="rect">
            <a:avLst/>
          </a:prstGeom>
        </p:spPr>
        <p:txBody>
          <a:bodyPr lIns="0" tIns="0" rIns="0" bIns="0">
            <a:normAutofit/>
          </a:bodyPr>
          <a:lstStyle>
            <a:lvl1pPr marL="0" indent="0" algn="l">
              <a:buNone/>
              <a:defRPr sz="2800">
                <a:solidFill>
                  <a:schemeClr val="accent1"/>
                </a:solidFill>
                <a:latin typeface="HelveticaNeueLT Std L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cxnSp>
        <p:nvCxnSpPr>
          <p:cNvPr id="6" name="Rak 13">
            <a:extLst>
              <a:ext uri="{FF2B5EF4-FFF2-40B4-BE49-F238E27FC236}">
                <a16:creationId xmlns:a16="http://schemas.microsoft.com/office/drawing/2014/main" id="{AA9370B1-C322-492C-9C4C-A0119966F28B}"/>
              </a:ext>
            </a:extLst>
          </p:cNvPr>
          <p:cNvCxnSpPr/>
          <p:nvPr userDrawn="1"/>
        </p:nvCxnSpPr>
        <p:spPr bwMode="auto">
          <a:xfrm>
            <a:off x="733664" y="711833"/>
            <a:ext cx="0" cy="1214814"/>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253025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lined headline without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0F2A-72C8-463E-89A9-0B44F49D51A3}"/>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20445083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Plain with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5563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Plain without 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54C389-CBE8-4A07-A77A-5F10E7629D3E}"/>
              </a:ext>
            </a:extLst>
          </p:cNvPr>
          <p:cNvSpPr/>
          <p:nvPr userDrawn="1"/>
        </p:nvSpPr>
        <p:spPr>
          <a:xfrm>
            <a:off x="10767527" y="6232849"/>
            <a:ext cx="1166326" cy="391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660397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Outro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8F494-1A9D-48F5-9498-55FDADCE011B}"/>
              </a:ext>
            </a:extLst>
          </p:cNvPr>
          <p:cNvSpPr/>
          <p:nvPr userDrawn="1"/>
        </p:nvSpPr>
        <p:spPr>
          <a:xfrm>
            <a:off x="10767527" y="6232849"/>
            <a:ext cx="1166326" cy="391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9">
            <a:extLst>
              <a:ext uri="{FF2B5EF4-FFF2-40B4-BE49-F238E27FC236}">
                <a16:creationId xmlns:a16="http://schemas.microsoft.com/office/drawing/2014/main" id="{DB5A8BC3-2801-435A-A0D9-2DE23859D7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95012" y="2709103"/>
            <a:ext cx="4185364" cy="1393402"/>
          </a:xfrm>
          <a:prstGeom prst="rect">
            <a:avLst/>
          </a:prstGeom>
        </p:spPr>
      </p:pic>
      <p:pic>
        <p:nvPicPr>
          <p:cNvPr id="4" name="Bildobjekt 16">
            <a:extLst>
              <a:ext uri="{FF2B5EF4-FFF2-40B4-BE49-F238E27FC236}">
                <a16:creationId xmlns:a16="http://schemas.microsoft.com/office/drawing/2014/main" id="{F90B8192-1C6C-4878-8ED3-CCCD580E0490}"/>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12596" r="53667" b="19310"/>
          <a:stretch/>
        </p:blipFill>
        <p:spPr>
          <a:xfrm rot="10800000" flipV="1">
            <a:off x="-1" y="1"/>
            <a:ext cx="4675169" cy="6858000"/>
          </a:xfrm>
          <a:prstGeom prst="rect">
            <a:avLst/>
          </a:prstGeom>
        </p:spPr>
      </p:pic>
    </p:spTree>
    <p:extLst>
      <p:ext uri="{BB962C8B-B14F-4D97-AF65-F5344CB8AC3E}">
        <p14:creationId xmlns:p14="http://schemas.microsoft.com/office/powerpoint/2010/main" val="2606339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a:t>Click to edit Master title style</a:t>
            </a:r>
            <a:endParaRPr lang="it-IT"/>
          </a:p>
        </p:txBody>
      </p:sp>
      <p:sp>
        <p:nvSpPr>
          <p:cNvPr id="3" name="Segnaposto contenuto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Segnaposto data 3"/>
          <p:cNvSpPr>
            <a:spLocks noGrp="1"/>
          </p:cNvSpPr>
          <p:nvPr>
            <p:ph type="dt" sz="half" idx="10"/>
          </p:nvPr>
        </p:nvSpPr>
        <p:spPr>
          <a:xfrm>
            <a:off x="609600" y="6477003"/>
            <a:ext cx="2844800" cy="365125"/>
          </a:xfrm>
        </p:spPr>
        <p:txBody>
          <a:bodyPr/>
          <a:lstStyle>
            <a:lvl1pPr>
              <a:defRPr/>
            </a:lvl1pPr>
          </a:lstStyle>
          <a:p>
            <a:pPr>
              <a:defRPr/>
            </a:pPr>
            <a:fld id="{FCB6B848-B171-488E-BA8C-771E5DE56358}" type="datetime1">
              <a:rPr lang="it-IT" smtClean="0"/>
              <a:t>01/06/2023</a:t>
            </a:fld>
            <a:endParaRPr lang="it-IT" dirty="0"/>
          </a:p>
        </p:txBody>
      </p:sp>
      <p:sp>
        <p:nvSpPr>
          <p:cNvPr id="5" name="Segnaposto piè di pagina 4"/>
          <p:cNvSpPr>
            <a:spLocks noGrp="1"/>
          </p:cNvSpPr>
          <p:nvPr>
            <p:ph type="ftr" sz="quarter" idx="11"/>
          </p:nvPr>
        </p:nvSpPr>
        <p:spPr>
          <a:xfrm>
            <a:off x="857251" y="6492878"/>
            <a:ext cx="3860800" cy="365125"/>
          </a:xfrm>
          <a:prstGeom prst="rect">
            <a:avLst/>
          </a:prstGeom>
        </p:spPr>
        <p:txBody>
          <a:bodyPr/>
          <a:lstStyle>
            <a:lvl1pPr>
              <a:defRPr/>
            </a:lvl1pPr>
          </a:lstStyle>
          <a:p>
            <a:pPr>
              <a:defRPr/>
            </a:pPr>
            <a:endParaRPr lang="it-IT" dirty="0"/>
          </a:p>
        </p:txBody>
      </p:sp>
      <p:sp>
        <p:nvSpPr>
          <p:cNvPr id="6" name="Segnaposto numero diapositiva 5"/>
          <p:cNvSpPr>
            <a:spLocks noGrp="1"/>
          </p:cNvSpPr>
          <p:nvPr>
            <p:ph type="sldNum" sz="quarter" idx="12"/>
          </p:nvPr>
        </p:nvSpPr>
        <p:spPr>
          <a:xfrm>
            <a:off x="609600" y="6142041"/>
            <a:ext cx="2844800" cy="365125"/>
          </a:xfrm>
          <a:prstGeom prst="rect">
            <a:avLst/>
          </a:prstGeom>
        </p:spPr>
        <p:txBody>
          <a:bodyPr/>
          <a:lstStyle>
            <a:lvl1pPr>
              <a:defRPr/>
            </a:lvl1pPr>
          </a:lstStyle>
          <a:p>
            <a:pPr>
              <a:defRPr/>
            </a:pPr>
            <a:fld id="{F85D52EA-95D1-4DD1-A418-E8449193AE7F}" type="slidenum">
              <a:rPr lang="it-IT" smtClean="0"/>
              <a:pPr>
                <a:defRPr/>
              </a:pPr>
              <a:t>‹Nº›</a:t>
            </a:fld>
            <a:endParaRPr lang="it-IT" dirty="0"/>
          </a:p>
        </p:txBody>
      </p:sp>
    </p:spTree>
    <p:extLst>
      <p:ext uri="{BB962C8B-B14F-4D97-AF65-F5344CB8AC3E}">
        <p14:creationId xmlns:p14="http://schemas.microsoft.com/office/powerpoint/2010/main" val="1052213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4E0650-B8F0-4A0C-BA2A-37DE12075C56}"/>
              </a:ext>
            </a:extLst>
          </p:cNvPr>
          <p:cNvSpPr>
            <a:spLocks noGrp="1"/>
          </p:cNvSpPr>
          <p:nvPr>
            <p:ph type="title"/>
          </p:nvPr>
        </p:nvSpPr>
        <p:spPr>
          <a:xfrm>
            <a:off x="1008488" y="711832"/>
            <a:ext cx="10175010" cy="594000"/>
          </a:xfrm>
          <a:prstGeom prst="rect">
            <a:avLst/>
          </a:prstGeom>
        </p:spPr>
        <p:txBody>
          <a:bodyPr vert="horz" lIns="0" tIns="0" rIns="0" bIns="0" rtlCol="0" anchor="b">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4532632F-5340-43FE-84DE-4A7DB32A7834}"/>
              </a:ext>
            </a:extLst>
          </p:cNvPr>
          <p:cNvSpPr>
            <a:spLocks noGrp="1"/>
          </p:cNvSpPr>
          <p:nvPr>
            <p:ph type="body" idx="1"/>
          </p:nvPr>
        </p:nvSpPr>
        <p:spPr>
          <a:xfrm>
            <a:off x="1008488" y="1743839"/>
            <a:ext cx="10175010" cy="425691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7" name="Bildobjekt 6">
            <a:extLst>
              <a:ext uri="{FF2B5EF4-FFF2-40B4-BE49-F238E27FC236}">
                <a16:creationId xmlns:a16="http://schemas.microsoft.com/office/drawing/2014/main" id="{8612282C-755A-4F16-B8D1-B58BF59D4780}"/>
              </a:ext>
            </a:extLst>
          </p:cNvPr>
          <p:cNvPicPr>
            <a:picLocks noChangeAspect="1"/>
          </p:cNvPicPr>
          <p:nvPr userDrawn="1"/>
        </p:nvPicPr>
        <p:blipFill>
          <a:blip r:embed="rId26" cstate="hqprint">
            <a:extLst>
              <a:ext uri="{28A0092B-C50C-407E-A947-70E740481C1C}">
                <a14:useLocalDpi xmlns:a14="http://schemas.microsoft.com/office/drawing/2010/main" val="0"/>
              </a:ext>
            </a:extLst>
          </a:blip>
          <a:stretch>
            <a:fillRect/>
          </a:stretch>
        </p:blipFill>
        <p:spPr>
          <a:xfrm>
            <a:off x="10760075" y="6227874"/>
            <a:ext cx="1189718" cy="396083"/>
          </a:xfrm>
          <a:prstGeom prst="rect">
            <a:avLst/>
          </a:prstGeom>
        </p:spPr>
      </p:pic>
    </p:spTree>
    <p:extLst>
      <p:ext uri="{BB962C8B-B14F-4D97-AF65-F5344CB8AC3E}">
        <p14:creationId xmlns:p14="http://schemas.microsoft.com/office/powerpoint/2010/main" val="2514006641"/>
      </p:ext>
    </p:extLst>
  </p:cSld>
  <p:clrMap bg1="lt1" tx1="dk1" bg2="lt2" tx2="dk2" accent1="accent1" accent2="accent2" accent3="accent3" accent4="accent4" accent5="accent5" accent6="accent6" hlink="hlink" folHlink="folHlink"/>
  <p:sldLayoutIdLst>
    <p:sldLayoutId id="2147483677" r:id="rId1"/>
    <p:sldLayoutId id="2147483665" r:id="rId2"/>
    <p:sldLayoutId id="2147483666" r:id="rId3"/>
    <p:sldLayoutId id="2147483662" r:id="rId4"/>
    <p:sldLayoutId id="2147483663" r:id="rId5"/>
    <p:sldLayoutId id="2147483652" r:id="rId6"/>
    <p:sldLayoutId id="2147483679" r:id="rId7"/>
    <p:sldLayoutId id="2147483661" r:id="rId8"/>
    <p:sldLayoutId id="2147483664"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60" r:id="rId18"/>
    <p:sldLayoutId id="2147483681" r:id="rId19"/>
    <p:sldLayoutId id="2147483680" r:id="rId20"/>
    <p:sldLayoutId id="2147483655" r:id="rId21"/>
    <p:sldLayoutId id="2147483675" r:id="rId22"/>
    <p:sldLayoutId id="2147483676" r:id="rId23"/>
    <p:sldLayoutId id="2147483682" r:id="rId24"/>
  </p:sldLayoutIdLst>
  <p:txStyles>
    <p:titleStyle>
      <a:lvl1pPr algn="l" defTabSz="914400"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6.png"/><Relationship Id="rId7" Type="http://schemas.openxmlformats.org/officeDocument/2006/relationships/image" Target="../media/image29.jpg"/><Relationship Id="rId2" Type="http://schemas.openxmlformats.org/officeDocument/2006/relationships/image" Target="../media/image25.png"/><Relationship Id="rId1" Type="http://schemas.openxmlformats.org/officeDocument/2006/relationships/slideLayout" Target="../slideLayouts/slideLayout24.xml"/><Relationship Id="rId6" Type="http://schemas.openxmlformats.org/officeDocument/2006/relationships/image" Target="../media/image28.jpg"/><Relationship Id="rId5" Type="http://schemas.openxmlformats.org/officeDocument/2006/relationships/image" Target="../media/image27.jpeg"/><Relationship Id="rId4" Type="http://schemas.openxmlformats.org/officeDocument/2006/relationships/hyperlink" Target="http://www.google.de/url?sa=i&amp;rct=j&amp;q=&amp;esrc=s&amp;source=images&amp;cd=&amp;cad=rja&amp;uact=8&amp;ved=0ahUKEwiUztSBjMTSAhWCiCwKHcE1B-4QjRwIBw&amp;url=http://www.spiegel.de/lebenundlernen/schule/schueler-6100-schulen-in-deutschland-geschlossen-a-965926.html&amp;bvm=bv.148747831,d.bGg&amp;psig=AFQjCNFsNyJd6RgCjAWBFWEpAWivHxpDZg&amp;ust=1488965798994842"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image" Target="../media/image48.jpg"/><Relationship Id="rId7" Type="http://schemas.openxmlformats.org/officeDocument/2006/relationships/image" Target="../media/image52.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emf"/><Relationship Id="rId4" Type="http://schemas.openxmlformats.org/officeDocument/2006/relationships/image" Target="../media/image49.emf"/><Relationship Id="rId9"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74AA6-80E8-42BA-B4E9-7D98ABC08876}"/>
              </a:ext>
            </a:extLst>
          </p:cNvPr>
          <p:cNvSpPr>
            <a:spLocks noGrp="1"/>
          </p:cNvSpPr>
          <p:nvPr>
            <p:ph type="title" idx="4294967295"/>
          </p:nvPr>
        </p:nvSpPr>
        <p:spPr>
          <a:xfrm>
            <a:off x="551320" y="464820"/>
            <a:ext cx="4175760" cy="5897880"/>
          </a:xfrm>
        </p:spPr>
        <p:txBody>
          <a:bodyPr anchor="t">
            <a:normAutofit/>
          </a:bodyPr>
          <a:lstStyle/>
          <a:p>
            <a:r>
              <a:rPr lang="sv-SE" sz="7200" dirty="0" err="1">
                <a:solidFill>
                  <a:srgbClr val="B7195D"/>
                </a:solidFill>
              </a:rPr>
              <a:t>Sistema</a:t>
            </a:r>
            <a:br>
              <a:rPr lang="sv-SE" sz="7200" dirty="0">
                <a:solidFill>
                  <a:srgbClr val="B7195D"/>
                </a:solidFill>
              </a:rPr>
            </a:br>
            <a:r>
              <a:rPr lang="sv-SE" sz="7200" dirty="0">
                <a:solidFill>
                  <a:srgbClr val="B7195D"/>
                </a:solidFill>
              </a:rPr>
              <a:t>Bona Resilient</a:t>
            </a:r>
            <a:br>
              <a:rPr lang="sv-SE" sz="7200" dirty="0">
                <a:solidFill>
                  <a:srgbClr val="B7195D"/>
                </a:solidFill>
              </a:rPr>
            </a:br>
            <a:br>
              <a:rPr lang="sv-SE" sz="7200" dirty="0">
                <a:solidFill>
                  <a:srgbClr val="B7195D"/>
                </a:solidFill>
              </a:rPr>
            </a:br>
            <a:r>
              <a:rPr lang="sv-SE" sz="3200" dirty="0" err="1">
                <a:solidFill>
                  <a:srgbClr val="B7195D"/>
                </a:solidFill>
                <a:latin typeface="Helvetica 55 Roman" panose="020B0504020002020203" pitchFamily="34" charset="0"/>
              </a:rPr>
              <a:t>Dejando</a:t>
            </a:r>
            <a:r>
              <a:rPr lang="sv-SE" sz="3200" dirty="0">
                <a:solidFill>
                  <a:srgbClr val="B7195D"/>
                </a:solidFill>
                <a:latin typeface="Helvetica 55 Roman" panose="020B0504020002020203" pitchFamily="34" charset="0"/>
              </a:rPr>
              <a:t> </a:t>
            </a:r>
            <a:r>
              <a:rPr lang="sv-SE" sz="3200" dirty="0" err="1">
                <a:solidFill>
                  <a:srgbClr val="B7195D"/>
                </a:solidFill>
                <a:latin typeface="Helvetica 55 Roman" panose="020B0504020002020203" pitchFamily="34" charset="0"/>
              </a:rPr>
              <a:t>como</a:t>
            </a:r>
            <a:r>
              <a:rPr lang="sv-SE" sz="3200" dirty="0">
                <a:solidFill>
                  <a:srgbClr val="B7195D"/>
                </a:solidFill>
                <a:latin typeface="Helvetica 55 Roman" panose="020B0504020002020203" pitchFamily="34" charset="0"/>
              </a:rPr>
              <a:t> </a:t>
            </a:r>
            <a:r>
              <a:rPr lang="sv-SE" sz="3200" dirty="0" err="1">
                <a:solidFill>
                  <a:srgbClr val="B7195D"/>
                </a:solidFill>
                <a:latin typeface="Helvetica 55 Roman" panose="020B0504020002020203" pitchFamily="34" charset="0"/>
              </a:rPr>
              <a:t>nuevos</a:t>
            </a:r>
            <a:r>
              <a:rPr lang="sv-SE" sz="3200" dirty="0">
                <a:solidFill>
                  <a:srgbClr val="B7195D"/>
                </a:solidFill>
                <a:latin typeface="Helvetica 55 Roman" panose="020B0504020002020203" pitchFamily="34" charset="0"/>
              </a:rPr>
              <a:t> los pisos </a:t>
            </a:r>
            <a:r>
              <a:rPr lang="sv-SE" sz="3200" dirty="0" err="1">
                <a:solidFill>
                  <a:srgbClr val="B7195D"/>
                </a:solidFill>
                <a:latin typeface="Helvetica 55 Roman" panose="020B0504020002020203" pitchFamily="34" charset="0"/>
              </a:rPr>
              <a:t>gastados</a:t>
            </a:r>
            <a:endParaRPr lang="sv-SE" sz="7200" dirty="0">
              <a:solidFill>
                <a:srgbClr val="B7195D"/>
              </a:solidFill>
              <a:latin typeface="Helvetica 55 Roman" panose="020B0504020002020203" pitchFamily="34" charset="0"/>
            </a:endParaRPr>
          </a:p>
        </p:txBody>
      </p:sp>
      <p:pic>
        <p:nvPicPr>
          <p:cNvPr id="5" name="Picture 4" descr="A picture containing person&#10;&#10;Description automatically generated">
            <a:extLst>
              <a:ext uri="{FF2B5EF4-FFF2-40B4-BE49-F238E27FC236}">
                <a16:creationId xmlns:a16="http://schemas.microsoft.com/office/drawing/2014/main" id="{206B5824-247C-4F67-B7E0-DD192CDA8A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374115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4F96E3-6D95-4684-92FE-CDD68A96600A}"/>
              </a:ext>
            </a:extLst>
          </p:cNvPr>
          <p:cNvPicPr>
            <a:picLocks noChangeAspect="1"/>
          </p:cNvPicPr>
          <p:nvPr/>
        </p:nvPicPr>
        <p:blipFill>
          <a:blip r:embed="rId2"/>
          <a:stretch>
            <a:fillRect/>
          </a:stretch>
        </p:blipFill>
        <p:spPr>
          <a:xfrm>
            <a:off x="1008063" y="2371725"/>
            <a:ext cx="7150100" cy="3000375"/>
          </a:xfrm>
          <a:prstGeom prst="rect">
            <a:avLst/>
          </a:prstGeom>
        </p:spPr>
      </p:pic>
      <p:pic>
        <p:nvPicPr>
          <p:cNvPr id="5" name="Picture 4">
            <a:extLst>
              <a:ext uri="{FF2B5EF4-FFF2-40B4-BE49-F238E27FC236}">
                <a16:creationId xmlns:a16="http://schemas.microsoft.com/office/drawing/2014/main" id="{F12007E5-0E34-4D69-8327-7D8EC297FE0F}"/>
              </a:ext>
            </a:extLst>
          </p:cNvPr>
          <p:cNvPicPr>
            <a:picLocks noChangeAspect="1"/>
          </p:cNvPicPr>
          <p:nvPr/>
        </p:nvPicPr>
        <p:blipFill>
          <a:blip r:embed="rId3"/>
          <a:stretch>
            <a:fillRect/>
          </a:stretch>
        </p:blipFill>
        <p:spPr>
          <a:xfrm>
            <a:off x="8228012" y="1593983"/>
            <a:ext cx="3720147" cy="3778117"/>
          </a:xfrm>
          <a:prstGeom prst="rect">
            <a:avLst/>
          </a:prstGeom>
        </p:spPr>
      </p:pic>
      <p:sp>
        <p:nvSpPr>
          <p:cNvPr id="3" name="Titel 2">
            <a:extLst>
              <a:ext uri="{FF2B5EF4-FFF2-40B4-BE49-F238E27FC236}">
                <a16:creationId xmlns:a16="http://schemas.microsoft.com/office/drawing/2014/main" id="{A61CB503-4EE5-49C6-BBC8-FE86EA8ED124}"/>
              </a:ext>
            </a:extLst>
          </p:cNvPr>
          <p:cNvSpPr>
            <a:spLocks noGrp="1"/>
          </p:cNvSpPr>
          <p:nvPr>
            <p:ph type="title"/>
          </p:nvPr>
        </p:nvSpPr>
        <p:spPr>
          <a:xfrm>
            <a:off x="1008488" y="826132"/>
            <a:ext cx="10175010" cy="594000"/>
          </a:xfrm>
        </p:spPr>
        <p:txBody>
          <a:bodyPr vert="horz" lIns="91440" tIns="45720" rIns="91440" bIns="45720" rtlCol="0" anchor="b">
            <a:normAutofit fontScale="90000"/>
          </a:bodyPr>
          <a:lstStyle/>
          <a:p>
            <a:r>
              <a:rPr lang="en-US" sz="4000" kern="1200" dirty="0" err="1"/>
              <a:t>Tamaño</a:t>
            </a:r>
            <a:r>
              <a:rPr lang="en-US" sz="4000" kern="1200" dirty="0"/>
              <a:t> del mercado a </a:t>
            </a:r>
            <a:r>
              <a:rPr lang="en-US" sz="4000" kern="1200" dirty="0" err="1"/>
              <a:t>nivel</a:t>
            </a:r>
            <a:r>
              <a:rPr lang="en-US" sz="4000" kern="1200" dirty="0"/>
              <a:t> </a:t>
            </a:r>
            <a:r>
              <a:rPr lang="en-US" sz="4000" kern="1200" dirty="0" err="1"/>
              <a:t>mundial</a:t>
            </a:r>
            <a:endParaRPr lang="en-US" sz="4000" kern="1200" dirty="0"/>
          </a:p>
        </p:txBody>
      </p:sp>
    </p:spTree>
    <p:extLst>
      <p:ext uri="{BB962C8B-B14F-4D97-AF65-F5344CB8AC3E}">
        <p14:creationId xmlns:p14="http://schemas.microsoft.com/office/powerpoint/2010/main" val="1344246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BDCA351-FEA4-4BB5-BD41-1BF06DA789AD}"/>
              </a:ext>
            </a:extLst>
          </p:cNvPr>
          <p:cNvSpPr>
            <a:spLocks noGrp="1"/>
          </p:cNvSpPr>
          <p:nvPr>
            <p:ph sz="half" idx="1"/>
          </p:nvPr>
        </p:nvSpPr>
        <p:spPr>
          <a:xfrm>
            <a:off x="1008487" y="1743839"/>
            <a:ext cx="8370291" cy="4256911"/>
          </a:xfrm>
        </p:spPr>
        <p:txBody>
          <a:bodyPr>
            <a:normAutofit fontScale="92500" lnSpcReduction="10000"/>
          </a:bodyPr>
          <a:lstStyle/>
          <a:p>
            <a:r>
              <a:rPr lang="es-PA" dirty="0"/>
              <a:t>El mismo principio que para la madera, para sacar lo mejor de los suelos. </a:t>
            </a:r>
          </a:p>
          <a:p>
            <a:r>
              <a:rPr lang="es-PA" dirty="0"/>
              <a:t>Restaura / mejora: </a:t>
            </a:r>
          </a:p>
          <a:p>
            <a:pPr lvl="1"/>
            <a:r>
              <a:rPr lang="es-PA" dirty="0"/>
              <a:t>Resistencia al desgaste </a:t>
            </a:r>
          </a:p>
          <a:p>
            <a:pPr lvl="1"/>
            <a:r>
              <a:rPr lang="es-PA" dirty="0"/>
              <a:t>Estética Higiene del suelo </a:t>
            </a:r>
          </a:p>
          <a:p>
            <a:r>
              <a:rPr lang="es-PA" dirty="0"/>
              <a:t>Aplicar la sostenibilidad a un material que habitualmente se tira a la basura. </a:t>
            </a:r>
          </a:p>
          <a:p>
            <a:r>
              <a:rPr lang="es-PA" dirty="0"/>
              <a:t>Por lo general, se ahorra un 90% de CO2 en comparación con el reemplazo del piso </a:t>
            </a:r>
          </a:p>
          <a:p>
            <a:r>
              <a:rPr lang="es-PA" dirty="0"/>
              <a:t>Renovar en lugar de reemplazar significa: </a:t>
            </a:r>
          </a:p>
          <a:p>
            <a:pPr lvl="1"/>
            <a:r>
              <a:rPr lang="es-PA" dirty="0"/>
              <a:t>Costo más bajo; -40% </a:t>
            </a:r>
          </a:p>
          <a:p>
            <a:pPr lvl="1"/>
            <a:r>
              <a:rPr lang="es-PA" dirty="0"/>
              <a:t>Menos tiempo de inactividad; -50% </a:t>
            </a:r>
            <a:r>
              <a:rPr lang="en-US" dirty="0"/>
              <a:t>		</a:t>
            </a:r>
          </a:p>
        </p:txBody>
      </p:sp>
      <p:sp>
        <p:nvSpPr>
          <p:cNvPr id="3" name="Titel 2">
            <a:extLst>
              <a:ext uri="{FF2B5EF4-FFF2-40B4-BE49-F238E27FC236}">
                <a16:creationId xmlns:a16="http://schemas.microsoft.com/office/drawing/2014/main" id="{4054B1BF-7403-4BF7-BEE8-93BFABD9FA5D}"/>
              </a:ext>
            </a:extLst>
          </p:cNvPr>
          <p:cNvSpPr>
            <a:spLocks noGrp="1"/>
          </p:cNvSpPr>
          <p:nvPr>
            <p:ph type="title"/>
          </p:nvPr>
        </p:nvSpPr>
        <p:spPr>
          <a:xfrm>
            <a:off x="1008488" y="775332"/>
            <a:ext cx="10175010" cy="594000"/>
          </a:xfrm>
        </p:spPr>
        <p:txBody>
          <a:bodyPr>
            <a:normAutofit/>
          </a:bodyPr>
          <a:lstStyle/>
          <a:p>
            <a:r>
              <a:rPr lang="de-DE" sz="4000" dirty="0" err="1"/>
              <a:t>Sistema</a:t>
            </a:r>
            <a:r>
              <a:rPr lang="de-DE" sz="4000" dirty="0"/>
              <a:t> Resilient</a:t>
            </a:r>
          </a:p>
        </p:txBody>
      </p:sp>
      <p:pic>
        <p:nvPicPr>
          <p:cNvPr id="5" name="Graphic 4" descr="Euro">
            <a:extLst>
              <a:ext uri="{FF2B5EF4-FFF2-40B4-BE49-F238E27FC236}">
                <a16:creationId xmlns:a16="http://schemas.microsoft.com/office/drawing/2014/main" id="{CABD7961-3497-44E0-BBD0-395822453FA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10676" y="4845762"/>
            <a:ext cx="914400" cy="914400"/>
          </a:xfrm>
          <a:prstGeom prst="rect">
            <a:avLst/>
          </a:prstGeom>
        </p:spPr>
      </p:pic>
      <p:pic>
        <p:nvPicPr>
          <p:cNvPr id="7" name="Graphic 6" descr="Forest scene">
            <a:extLst>
              <a:ext uri="{FF2B5EF4-FFF2-40B4-BE49-F238E27FC236}">
                <a16:creationId xmlns:a16="http://schemas.microsoft.com/office/drawing/2014/main" id="{96AAABFB-F31A-4A58-B77F-A18B51E979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82354" y="3763689"/>
            <a:ext cx="1393179" cy="1393179"/>
          </a:xfrm>
          <a:prstGeom prst="rect">
            <a:avLst/>
          </a:prstGeom>
        </p:spPr>
      </p:pic>
    </p:spTree>
    <p:extLst>
      <p:ext uri="{BB962C8B-B14F-4D97-AF65-F5344CB8AC3E}">
        <p14:creationId xmlns:p14="http://schemas.microsoft.com/office/powerpoint/2010/main" val="833763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10 Kopie">
            <a:extLst>
              <a:ext uri="{FF2B5EF4-FFF2-40B4-BE49-F238E27FC236}">
                <a16:creationId xmlns:a16="http://schemas.microsoft.com/office/drawing/2014/main" id="{D59E4C08-97DB-4D69-B77F-3BB7679546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2086" r="-2" b="13142"/>
          <a:stretch/>
        </p:blipFill>
        <p:spPr bwMode="auto">
          <a:xfrm>
            <a:off x="7606285" y="619888"/>
            <a:ext cx="4228531" cy="4104512"/>
          </a:xfrm>
          <a:prstGeom prst="rect">
            <a:avLst/>
          </a:prstGeom>
          <a:noFill/>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3" name="Titel 2">
            <a:extLst>
              <a:ext uri="{FF2B5EF4-FFF2-40B4-BE49-F238E27FC236}">
                <a16:creationId xmlns:a16="http://schemas.microsoft.com/office/drawing/2014/main" id="{4054B1BF-7403-4BF7-BEE8-93BFABD9FA5D}"/>
              </a:ext>
            </a:extLst>
          </p:cNvPr>
          <p:cNvSpPr>
            <a:spLocks noGrp="1"/>
          </p:cNvSpPr>
          <p:nvPr>
            <p:ph type="title"/>
          </p:nvPr>
        </p:nvSpPr>
        <p:spPr>
          <a:xfrm>
            <a:off x="1008487" y="978532"/>
            <a:ext cx="6751555" cy="594000"/>
          </a:xfrm>
        </p:spPr>
        <p:txBody>
          <a:bodyPr anchor="b">
            <a:noAutofit/>
          </a:bodyPr>
          <a:lstStyle/>
          <a:p>
            <a:r>
              <a:rPr lang="de-DE" sz="3200" dirty="0"/>
              <a:t>¿</a:t>
            </a:r>
            <a:r>
              <a:rPr lang="de-DE" sz="3200" dirty="0" err="1"/>
              <a:t>No</a:t>
            </a:r>
            <a:r>
              <a:rPr lang="de-DE" sz="3200" dirty="0"/>
              <a:t> </a:t>
            </a:r>
            <a:r>
              <a:rPr lang="de-DE" sz="3200" dirty="0" err="1"/>
              <a:t>son</a:t>
            </a:r>
            <a:r>
              <a:rPr lang="de-DE" sz="3200" dirty="0"/>
              <a:t> los </a:t>
            </a:r>
            <a:r>
              <a:rPr lang="de-DE" sz="3200" dirty="0" err="1"/>
              <a:t>suelos</a:t>
            </a:r>
            <a:r>
              <a:rPr lang="de-DE" sz="3200" dirty="0"/>
              <a:t> </a:t>
            </a:r>
            <a:r>
              <a:rPr lang="de-DE" sz="3200" dirty="0" err="1"/>
              <a:t>resilientes</a:t>
            </a:r>
            <a:r>
              <a:rPr lang="de-DE" sz="3200" dirty="0"/>
              <a:t> </a:t>
            </a:r>
            <a:r>
              <a:rPr lang="de-DE" sz="3200" dirty="0" err="1"/>
              <a:t>ya</a:t>
            </a:r>
            <a:r>
              <a:rPr lang="de-DE" sz="3200" dirty="0"/>
              <a:t> </a:t>
            </a:r>
            <a:r>
              <a:rPr lang="de-DE" sz="3200" dirty="0" err="1"/>
              <a:t>lo</a:t>
            </a:r>
            <a:r>
              <a:rPr lang="de-DE" sz="3200" dirty="0"/>
              <a:t> </a:t>
            </a:r>
            <a:r>
              <a:rPr lang="de-DE" sz="3200" dirty="0" err="1"/>
              <a:t>suficientemente</a:t>
            </a:r>
            <a:r>
              <a:rPr lang="de-DE" sz="3200" dirty="0"/>
              <a:t> resistentes?</a:t>
            </a:r>
          </a:p>
        </p:txBody>
      </p:sp>
      <p:pic>
        <p:nvPicPr>
          <p:cNvPr id="8" name="Grafik 5">
            <a:extLst>
              <a:ext uri="{FF2B5EF4-FFF2-40B4-BE49-F238E27FC236}">
                <a16:creationId xmlns:a16="http://schemas.microsoft.com/office/drawing/2014/main" id="{334DD3CD-B6AA-41A6-BD42-925306C4F0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154" y="1825699"/>
            <a:ext cx="4254853" cy="3206601"/>
          </a:xfrm>
          <a:prstGeom prst="rect">
            <a:avLst/>
          </a:prstGeom>
          <a:ln>
            <a:noFill/>
          </a:ln>
          <a:effectLst>
            <a:outerShdw blurRad="292100" dist="139700" dir="2700000" algn="tl" rotWithShape="0">
              <a:srgbClr val="333333">
                <a:alpha val="65000"/>
              </a:srgbClr>
            </a:outerShdw>
          </a:effectLst>
        </p:spPr>
      </p:pic>
      <p:pic>
        <p:nvPicPr>
          <p:cNvPr id="9" name="Picture 2">
            <a:extLst>
              <a:ext uri="{FF2B5EF4-FFF2-40B4-BE49-F238E27FC236}">
                <a16:creationId xmlns:a16="http://schemas.microsoft.com/office/drawing/2014/main" id="{111C964C-B672-4F00-9CE5-D93751E154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7938" y="3581400"/>
            <a:ext cx="3720194" cy="26567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D:\Altenpflegeheim Kronberg in Dietzhölztal\2015-06-24\IMG_1628.JPG">
            <a:extLst>
              <a:ext uri="{FF2B5EF4-FFF2-40B4-BE49-F238E27FC236}">
                <a16:creationId xmlns:a16="http://schemas.microsoft.com/office/drawing/2014/main" id="{8EBEBB65-3BE5-411D-A838-B2F5257B399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9313" y="4051677"/>
            <a:ext cx="3570694" cy="25096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C0185BE2-41F9-48A6-A006-AEE7C4002D4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8355"/>
          <a:stretch/>
        </p:blipFill>
        <p:spPr bwMode="auto">
          <a:xfrm>
            <a:off x="3747369" y="2201485"/>
            <a:ext cx="5973182" cy="41045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470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descr="Ein Bild, das drinnen, Boden, Wand, Gebäude enthält.&#10;&#10;Automatisch generierte Beschreibung">
            <a:extLst>
              <a:ext uri="{FF2B5EF4-FFF2-40B4-BE49-F238E27FC236}">
                <a16:creationId xmlns:a16="http://schemas.microsoft.com/office/drawing/2014/main" id="{87C4D819-7043-424E-8C95-8CFE127592BA}"/>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8853" r="10706" b="1"/>
          <a:stretch/>
        </p:blipFill>
        <p:spPr>
          <a:xfrm rot="5400000">
            <a:off x="5565619" y="231924"/>
            <a:ext cx="6858000" cy="6394152"/>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3" name="Titel 2">
            <a:extLst>
              <a:ext uri="{FF2B5EF4-FFF2-40B4-BE49-F238E27FC236}">
                <a16:creationId xmlns:a16="http://schemas.microsoft.com/office/drawing/2014/main" id="{203C7CA8-062C-45FB-8AEE-5F79DD94EE81}"/>
              </a:ext>
            </a:extLst>
          </p:cNvPr>
          <p:cNvSpPr>
            <a:spLocks noGrp="1"/>
          </p:cNvSpPr>
          <p:nvPr>
            <p:ph type="title"/>
          </p:nvPr>
        </p:nvSpPr>
        <p:spPr>
          <a:xfrm>
            <a:off x="804998" y="417445"/>
            <a:ext cx="4803636" cy="1311664"/>
          </a:xfrm>
        </p:spPr>
        <p:txBody>
          <a:bodyPr vert="horz" lIns="91440" tIns="45720" rIns="91440" bIns="45720" rtlCol="0" anchor="ctr">
            <a:normAutofit/>
          </a:bodyPr>
          <a:lstStyle/>
          <a:p>
            <a:r>
              <a:rPr lang="en-US" sz="4400" dirty="0" err="1">
                <a:solidFill>
                  <a:srgbClr val="000000"/>
                </a:solidFill>
              </a:rPr>
              <a:t>Posibilidades</a:t>
            </a:r>
            <a:endParaRPr lang="en-US" sz="4400" dirty="0">
              <a:solidFill>
                <a:srgbClr val="000000"/>
              </a:solidFill>
            </a:endParaRPr>
          </a:p>
        </p:txBody>
      </p:sp>
      <p:sp>
        <p:nvSpPr>
          <p:cNvPr id="2" name="Inhaltsplatzhalter 1">
            <a:extLst>
              <a:ext uri="{FF2B5EF4-FFF2-40B4-BE49-F238E27FC236}">
                <a16:creationId xmlns:a16="http://schemas.microsoft.com/office/drawing/2014/main" id="{2FCF3645-9365-497D-B84E-99A85CF576C6}"/>
              </a:ext>
            </a:extLst>
          </p:cNvPr>
          <p:cNvSpPr>
            <a:spLocks noGrp="1"/>
          </p:cNvSpPr>
          <p:nvPr>
            <p:ph sz="half" idx="1"/>
          </p:nvPr>
        </p:nvSpPr>
        <p:spPr>
          <a:xfrm>
            <a:off x="619646" y="1579478"/>
            <a:ext cx="5867652" cy="4651012"/>
          </a:xfrm>
        </p:spPr>
        <p:txBody>
          <a:bodyPr vert="horz" lIns="91440" tIns="45720" rIns="91440" bIns="45720" rtlCol="0" anchor="ctr">
            <a:normAutofit/>
          </a:bodyPr>
          <a:lstStyle/>
          <a:p>
            <a:pPr marL="0" indent="0">
              <a:buNone/>
            </a:pPr>
            <a:r>
              <a:rPr lang="en-US" sz="2000" dirty="0">
                <a:solidFill>
                  <a:srgbClr val="000000"/>
                </a:solidFill>
              </a:rPr>
              <a:t>¿</a:t>
            </a:r>
            <a:r>
              <a:rPr lang="en-US" sz="2000" dirty="0" err="1">
                <a:solidFill>
                  <a:srgbClr val="000000"/>
                </a:solidFill>
              </a:rPr>
              <a:t>Qué</a:t>
            </a:r>
            <a:r>
              <a:rPr lang="en-US" sz="2000" dirty="0">
                <a:solidFill>
                  <a:srgbClr val="000000"/>
                </a:solidFill>
              </a:rPr>
              <a:t> se </a:t>
            </a:r>
            <a:r>
              <a:rPr lang="en-US" sz="2000" dirty="0" err="1">
                <a:solidFill>
                  <a:srgbClr val="000000"/>
                </a:solidFill>
              </a:rPr>
              <a:t>puede</a:t>
            </a:r>
            <a:r>
              <a:rPr lang="en-US" sz="2000" dirty="0">
                <a:solidFill>
                  <a:srgbClr val="000000"/>
                </a:solidFill>
              </a:rPr>
              <a:t> </a:t>
            </a:r>
            <a:r>
              <a:rPr lang="en-US" sz="2000" dirty="0" err="1">
                <a:solidFill>
                  <a:srgbClr val="000000"/>
                </a:solidFill>
              </a:rPr>
              <a:t>hacer</a:t>
            </a:r>
            <a:r>
              <a:rPr lang="en-US" sz="2000" dirty="0">
                <a:solidFill>
                  <a:srgbClr val="000000"/>
                </a:solidFill>
              </a:rPr>
              <a:t> con un </a:t>
            </a:r>
            <a:r>
              <a:rPr lang="en-US" sz="2000" dirty="0" err="1">
                <a:solidFill>
                  <a:srgbClr val="000000"/>
                </a:solidFill>
              </a:rPr>
              <a:t>suelo</a:t>
            </a:r>
            <a:r>
              <a:rPr lang="en-US" sz="2000" dirty="0">
                <a:solidFill>
                  <a:srgbClr val="000000"/>
                </a:solidFill>
              </a:rPr>
              <a:t> </a:t>
            </a:r>
            <a:r>
              <a:rPr lang="en-US" sz="2000" dirty="0" err="1">
                <a:solidFill>
                  <a:srgbClr val="000000"/>
                </a:solidFill>
              </a:rPr>
              <a:t>resistente</a:t>
            </a:r>
            <a:r>
              <a:rPr lang="en-US" sz="2000" dirty="0">
                <a:solidFill>
                  <a:srgbClr val="000000"/>
                </a:solidFill>
              </a:rPr>
              <a:t> </a:t>
            </a:r>
            <a:r>
              <a:rPr lang="en-US" sz="2000" dirty="0" err="1">
                <a:solidFill>
                  <a:srgbClr val="000000"/>
                </a:solidFill>
              </a:rPr>
              <a:t>antiguo</a:t>
            </a:r>
            <a:r>
              <a:rPr lang="en-US" sz="2000" dirty="0">
                <a:solidFill>
                  <a:srgbClr val="000000"/>
                </a:solidFill>
              </a:rPr>
              <a:t>?</a:t>
            </a:r>
          </a:p>
          <a:p>
            <a:pPr marL="0" indent="0">
              <a:buNone/>
            </a:pPr>
            <a:r>
              <a:rPr lang="en-US" sz="2000" dirty="0">
                <a:solidFill>
                  <a:srgbClr val="000000"/>
                </a:solidFill>
              </a:rPr>
              <a:t>¿</a:t>
            </a:r>
            <a:r>
              <a:rPr lang="en-US" sz="2000" dirty="0" err="1">
                <a:solidFill>
                  <a:srgbClr val="000000"/>
                </a:solidFill>
              </a:rPr>
              <a:t>Puedes</a:t>
            </a:r>
            <a:r>
              <a:rPr lang="en-US" sz="2000" dirty="0">
                <a:solidFill>
                  <a:srgbClr val="000000"/>
                </a:solidFill>
              </a:rPr>
              <a:t> </a:t>
            </a:r>
            <a:r>
              <a:rPr lang="en-US" sz="2000" dirty="0" err="1">
                <a:solidFill>
                  <a:srgbClr val="000000"/>
                </a:solidFill>
              </a:rPr>
              <a:t>repararlo</a:t>
            </a:r>
            <a:r>
              <a:rPr lang="en-US" sz="2000" dirty="0">
                <a:solidFill>
                  <a:srgbClr val="000000"/>
                </a:solidFill>
              </a:rPr>
              <a:t>? (1)</a:t>
            </a:r>
          </a:p>
          <a:p>
            <a:pPr marL="0" indent="0">
              <a:buNone/>
            </a:pPr>
            <a:r>
              <a:rPr lang="en-US" sz="2000" dirty="0">
                <a:solidFill>
                  <a:srgbClr val="000000"/>
                </a:solidFill>
              </a:rPr>
              <a:t>¿Que es </a:t>
            </a:r>
            <a:r>
              <a:rPr lang="en-US" sz="2000" dirty="0" err="1">
                <a:solidFill>
                  <a:srgbClr val="000000"/>
                </a:solidFill>
              </a:rPr>
              <a:t>posible</a:t>
            </a:r>
            <a:r>
              <a:rPr lang="en-US" sz="2000" dirty="0">
                <a:solidFill>
                  <a:srgbClr val="000000"/>
                </a:solidFill>
              </a:rPr>
              <a:t>? (2)</a:t>
            </a:r>
          </a:p>
          <a:p>
            <a:pPr marL="0" indent="0">
              <a:buNone/>
            </a:pPr>
            <a:r>
              <a:rPr lang="en-US" sz="2000" dirty="0">
                <a:solidFill>
                  <a:srgbClr val="000000"/>
                </a:solidFill>
              </a:rPr>
              <a:t>¿</a:t>
            </a:r>
            <a:r>
              <a:rPr lang="en-US" sz="2000" dirty="0" err="1">
                <a:solidFill>
                  <a:srgbClr val="000000"/>
                </a:solidFill>
              </a:rPr>
              <a:t>Cambiar</a:t>
            </a:r>
            <a:r>
              <a:rPr lang="en-US" sz="2000" dirty="0">
                <a:solidFill>
                  <a:srgbClr val="000000"/>
                </a:solidFill>
              </a:rPr>
              <a:t> el color del </a:t>
            </a:r>
            <a:r>
              <a:rPr lang="en-US" sz="2000" dirty="0" err="1">
                <a:solidFill>
                  <a:srgbClr val="000000"/>
                </a:solidFill>
              </a:rPr>
              <a:t>suelo</a:t>
            </a:r>
            <a:r>
              <a:rPr lang="en-US" sz="2000" dirty="0">
                <a:solidFill>
                  <a:srgbClr val="000000"/>
                </a:solidFill>
              </a:rPr>
              <a:t>? (3)</a:t>
            </a:r>
          </a:p>
          <a:p>
            <a:pPr marL="0" indent="0">
              <a:buNone/>
            </a:pPr>
            <a:r>
              <a:rPr lang="en-US" sz="2000" dirty="0">
                <a:solidFill>
                  <a:srgbClr val="000000"/>
                </a:solidFill>
              </a:rPr>
              <a:t>¿De </a:t>
            </a:r>
            <a:r>
              <a:rPr lang="en-US" sz="2000" dirty="0" err="1">
                <a:solidFill>
                  <a:srgbClr val="000000"/>
                </a:solidFill>
              </a:rPr>
              <a:t>viejo</a:t>
            </a:r>
            <a:r>
              <a:rPr lang="en-US" sz="2000" dirty="0">
                <a:solidFill>
                  <a:srgbClr val="000000"/>
                </a:solidFill>
              </a:rPr>
              <a:t> a nuevo? (4)</a:t>
            </a:r>
          </a:p>
          <a:p>
            <a:pPr marL="0" indent="0">
              <a:buNone/>
            </a:pPr>
            <a:r>
              <a:rPr lang="en-US" sz="2000" dirty="0">
                <a:solidFill>
                  <a:srgbClr val="000000"/>
                </a:solidFill>
              </a:rPr>
              <a:t>¿</a:t>
            </a:r>
            <a:r>
              <a:rPr lang="en-US" sz="2000" dirty="0" err="1">
                <a:solidFill>
                  <a:srgbClr val="000000"/>
                </a:solidFill>
              </a:rPr>
              <a:t>Hacer</a:t>
            </a:r>
            <a:r>
              <a:rPr lang="en-US" sz="2000" dirty="0">
                <a:solidFill>
                  <a:srgbClr val="000000"/>
                </a:solidFill>
              </a:rPr>
              <a:t> </a:t>
            </a:r>
            <a:r>
              <a:rPr lang="en-US" sz="2000" dirty="0" err="1">
                <a:solidFill>
                  <a:srgbClr val="000000"/>
                </a:solidFill>
              </a:rPr>
              <a:t>más</a:t>
            </a:r>
            <a:r>
              <a:rPr lang="en-US" sz="2000" dirty="0">
                <a:solidFill>
                  <a:srgbClr val="000000"/>
                </a:solidFill>
              </a:rPr>
              <a:t> </a:t>
            </a:r>
            <a:r>
              <a:rPr lang="en-US" sz="2000" dirty="0" err="1">
                <a:solidFill>
                  <a:srgbClr val="000000"/>
                </a:solidFill>
              </a:rPr>
              <a:t>duradero</a:t>
            </a:r>
            <a:r>
              <a:rPr lang="en-US" sz="2000" dirty="0">
                <a:solidFill>
                  <a:srgbClr val="000000"/>
                </a:solidFill>
              </a:rPr>
              <a:t> y </a:t>
            </a:r>
            <a:r>
              <a:rPr lang="en-US" sz="2000" dirty="0" err="1">
                <a:solidFill>
                  <a:srgbClr val="000000"/>
                </a:solidFill>
              </a:rPr>
              <a:t>más</a:t>
            </a:r>
            <a:r>
              <a:rPr lang="en-US" sz="2000" dirty="0">
                <a:solidFill>
                  <a:srgbClr val="000000"/>
                </a:solidFill>
              </a:rPr>
              <a:t> </a:t>
            </a:r>
            <a:r>
              <a:rPr lang="en-US" sz="2000" dirty="0" err="1">
                <a:solidFill>
                  <a:srgbClr val="000000"/>
                </a:solidFill>
              </a:rPr>
              <a:t>fácil</a:t>
            </a:r>
            <a:r>
              <a:rPr lang="en-US" sz="2000" dirty="0">
                <a:solidFill>
                  <a:srgbClr val="000000"/>
                </a:solidFill>
              </a:rPr>
              <a:t> de </a:t>
            </a:r>
            <a:r>
              <a:rPr lang="en-US" sz="2000" dirty="0" err="1">
                <a:solidFill>
                  <a:srgbClr val="000000"/>
                </a:solidFill>
              </a:rPr>
              <a:t>limpiar</a:t>
            </a:r>
            <a:r>
              <a:rPr lang="en-US" sz="2000" dirty="0">
                <a:solidFill>
                  <a:srgbClr val="000000"/>
                </a:solidFill>
              </a:rPr>
              <a:t>? (5)</a:t>
            </a:r>
          </a:p>
          <a:p>
            <a:pPr marL="0" indent="0">
              <a:buNone/>
            </a:pPr>
            <a:r>
              <a:rPr lang="en-US" sz="2000" dirty="0">
                <a:solidFill>
                  <a:srgbClr val="000000"/>
                </a:solidFill>
              </a:rPr>
              <a:t>¿De </a:t>
            </a:r>
            <a:r>
              <a:rPr lang="en-US" sz="2000" dirty="0" err="1">
                <a:solidFill>
                  <a:srgbClr val="000000"/>
                </a:solidFill>
              </a:rPr>
              <a:t>resbaladizo</a:t>
            </a:r>
            <a:r>
              <a:rPr lang="en-US" sz="2000" dirty="0">
                <a:solidFill>
                  <a:srgbClr val="000000"/>
                </a:solidFill>
              </a:rPr>
              <a:t> a </a:t>
            </a:r>
            <a:r>
              <a:rPr lang="en-US" sz="2000" dirty="0" err="1">
                <a:solidFill>
                  <a:srgbClr val="000000"/>
                </a:solidFill>
              </a:rPr>
              <a:t>antideslizante</a:t>
            </a:r>
            <a:r>
              <a:rPr lang="en-US" sz="2000" dirty="0">
                <a:solidFill>
                  <a:srgbClr val="000000"/>
                </a:solidFill>
              </a:rPr>
              <a:t>? (6)</a:t>
            </a:r>
          </a:p>
          <a:p>
            <a:pPr marL="0" indent="0">
              <a:buNone/>
            </a:pPr>
            <a:r>
              <a:rPr lang="en-US" sz="2000" dirty="0">
                <a:solidFill>
                  <a:srgbClr val="000000"/>
                </a:solidFill>
              </a:rPr>
              <a:t>¿</a:t>
            </a:r>
            <a:r>
              <a:rPr lang="en-US" sz="2000" dirty="0" err="1">
                <a:solidFill>
                  <a:srgbClr val="000000"/>
                </a:solidFill>
              </a:rPr>
              <a:t>Quizás</a:t>
            </a:r>
            <a:r>
              <a:rPr lang="en-US" sz="2000" dirty="0">
                <a:solidFill>
                  <a:srgbClr val="000000"/>
                </a:solidFill>
              </a:rPr>
              <a:t> </a:t>
            </a:r>
            <a:r>
              <a:rPr lang="en-US" sz="2000" dirty="0" err="1">
                <a:solidFill>
                  <a:srgbClr val="000000"/>
                </a:solidFill>
              </a:rPr>
              <a:t>mucho</a:t>
            </a:r>
            <a:r>
              <a:rPr lang="en-US" sz="2000" dirty="0">
                <a:solidFill>
                  <a:srgbClr val="000000"/>
                </a:solidFill>
              </a:rPr>
              <a:t> </a:t>
            </a:r>
            <a:r>
              <a:rPr lang="en-US" sz="2000" dirty="0" err="1">
                <a:solidFill>
                  <a:srgbClr val="000000"/>
                </a:solidFill>
              </a:rPr>
              <a:t>más</a:t>
            </a:r>
            <a:r>
              <a:rPr lang="en-US" sz="2000" dirty="0">
                <a:solidFill>
                  <a:srgbClr val="000000"/>
                </a:solidFill>
              </a:rPr>
              <a:t>? (7)</a:t>
            </a:r>
          </a:p>
          <a:p>
            <a:pPr marL="0" indent="0">
              <a:buNone/>
            </a:pPr>
            <a:r>
              <a:rPr lang="en-US" sz="2000" dirty="0">
                <a:solidFill>
                  <a:srgbClr val="000000"/>
                </a:solidFill>
              </a:rPr>
              <a:t>¿No son los </a:t>
            </a:r>
            <a:r>
              <a:rPr lang="en-US" sz="2000" dirty="0" err="1">
                <a:solidFill>
                  <a:srgbClr val="000000"/>
                </a:solidFill>
              </a:rPr>
              <a:t>suelos</a:t>
            </a:r>
            <a:r>
              <a:rPr lang="en-US" sz="2000" dirty="0">
                <a:solidFill>
                  <a:srgbClr val="000000"/>
                </a:solidFill>
              </a:rPr>
              <a:t> </a:t>
            </a:r>
            <a:r>
              <a:rPr lang="en-US" sz="2000" dirty="0" err="1">
                <a:solidFill>
                  <a:srgbClr val="000000"/>
                </a:solidFill>
              </a:rPr>
              <a:t>resilientes</a:t>
            </a:r>
            <a:r>
              <a:rPr lang="en-US" sz="2000" dirty="0">
                <a:solidFill>
                  <a:srgbClr val="000000"/>
                </a:solidFill>
              </a:rPr>
              <a:t> </a:t>
            </a:r>
            <a:r>
              <a:rPr lang="en-US" sz="2000" dirty="0" err="1">
                <a:solidFill>
                  <a:srgbClr val="000000"/>
                </a:solidFill>
              </a:rPr>
              <a:t>ya</a:t>
            </a:r>
            <a:r>
              <a:rPr lang="en-US" sz="2000" dirty="0">
                <a:solidFill>
                  <a:srgbClr val="000000"/>
                </a:solidFill>
              </a:rPr>
              <a:t> lo </a:t>
            </a:r>
            <a:r>
              <a:rPr lang="en-US" sz="2000" dirty="0" err="1">
                <a:solidFill>
                  <a:srgbClr val="000000"/>
                </a:solidFill>
              </a:rPr>
              <a:t>suficientemente</a:t>
            </a:r>
            <a:r>
              <a:rPr lang="en-US" sz="2000" dirty="0">
                <a:solidFill>
                  <a:srgbClr val="000000"/>
                </a:solidFill>
              </a:rPr>
              <a:t> </a:t>
            </a:r>
            <a:r>
              <a:rPr lang="en-US" sz="2000" dirty="0" err="1">
                <a:solidFill>
                  <a:srgbClr val="000000"/>
                </a:solidFill>
              </a:rPr>
              <a:t>resistentes</a:t>
            </a:r>
            <a:r>
              <a:rPr lang="en-US" sz="2000" dirty="0">
                <a:solidFill>
                  <a:srgbClr val="000000"/>
                </a:solidFill>
              </a:rPr>
              <a:t>? (8)</a:t>
            </a:r>
          </a:p>
        </p:txBody>
      </p:sp>
    </p:spTree>
    <p:extLst>
      <p:ext uri="{BB962C8B-B14F-4D97-AF65-F5344CB8AC3E}">
        <p14:creationId xmlns:p14="http://schemas.microsoft.com/office/powerpoint/2010/main" val="3867042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05F1CE69-175F-42B9-AE9E-720C60522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063" y="2624138"/>
            <a:ext cx="3348038" cy="2492375"/>
          </a:xfrm>
          <a:prstGeom prst="rect">
            <a:avLst/>
          </a:prstGeom>
        </p:spPr>
      </p:pic>
      <p:pic>
        <p:nvPicPr>
          <p:cNvPr id="5" name="3885A435-938C-45C6-8DD3-966ED7B1691D" descr="image4.jpeg">
            <a:extLst>
              <a:ext uri="{FF2B5EF4-FFF2-40B4-BE49-F238E27FC236}">
                <a16:creationId xmlns:a16="http://schemas.microsoft.com/office/drawing/2014/main" id="{8CE0C4E6-7F23-49CD-8A71-7B057490739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424363" y="2624138"/>
            <a:ext cx="3343275" cy="24923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1DB8A696-8A8C-449A-BE11-65D7068F48CB" descr="image3.jpeg">
            <a:extLst>
              <a:ext uri="{FF2B5EF4-FFF2-40B4-BE49-F238E27FC236}">
                <a16:creationId xmlns:a16="http://schemas.microsoft.com/office/drawing/2014/main" id="{3EFC4159-314D-46C7-86D5-628FEF18AAF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837488" y="2624138"/>
            <a:ext cx="3343275" cy="24923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el 2">
            <a:extLst>
              <a:ext uri="{FF2B5EF4-FFF2-40B4-BE49-F238E27FC236}">
                <a16:creationId xmlns:a16="http://schemas.microsoft.com/office/drawing/2014/main" id="{9A15BF0B-8CC6-4796-97B3-FF0C34354DC9}"/>
              </a:ext>
            </a:extLst>
          </p:cNvPr>
          <p:cNvSpPr>
            <a:spLocks noGrp="1"/>
          </p:cNvSpPr>
          <p:nvPr>
            <p:ph type="title"/>
          </p:nvPr>
        </p:nvSpPr>
        <p:spPr>
          <a:xfrm>
            <a:off x="1008488" y="762632"/>
            <a:ext cx="10175010" cy="761368"/>
          </a:xfrm>
        </p:spPr>
        <p:txBody>
          <a:bodyPr vert="horz" lIns="91440" tIns="45720" rIns="91440" bIns="45720" rtlCol="0" anchor="ctr">
            <a:normAutofit/>
          </a:bodyPr>
          <a:lstStyle/>
          <a:p>
            <a:r>
              <a:rPr lang="en-US" sz="4400" dirty="0"/>
              <a:t>Las </a:t>
            </a:r>
            <a:r>
              <a:rPr lang="en-US" sz="4400" dirty="0" err="1"/>
              <a:t>reparaciones</a:t>
            </a:r>
            <a:r>
              <a:rPr lang="en-US" sz="4400" dirty="0"/>
              <a:t> son </a:t>
            </a:r>
            <a:r>
              <a:rPr lang="en-US" sz="4400" dirty="0" err="1"/>
              <a:t>posibles</a:t>
            </a:r>
            <a:endParaRPr lang="en-US" sz="4400" dirty="0"/>
          </a:p>
        </p:txBody>
      </p:sp>
    </p:spTree>
    <p:extLst>
      <p:ext uri="{BB962C8B-B14F-4D97-AF65-F5344CB8AC3E}">
        <p14:creationId xmlns:p14="http://schemas.microsoft.com/office/powerpoint/2010/main" val="4101673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88EFFBA-ECA8-4148-831B-757CA1FD23CC}"/>
              </a:ext>
            </a:extLst>
          </p:cNvPr>
          <p:cNvSpPr>
            <a:spLocks noGrp="1"/>
          </p:cNvSpPr>
          <p:nvPr>
            <p:ph type="title"/>
          </p:nvPr>
        </p:nvSpPr>
        <p:spPr/>
        <p:txBody>
          <a:bodyPr/>
          <a:lstStyle/>
          <a:p>
            <a:r>
              <a:rPr lang="de-DE" dirty="0"/>
              <a:t>Antes </a:t>
            </a:r>
            <a:r>
              <a:rPr lang="de-DE" dirty="0" err="1"/>
              <a:t>y</a:t>
            </a:r>
            <a:r>
              <a:rPr lang="de-DE" dirty="0"/>
              <a:t> </a:t>
            </a:r>
            <a:r>
              <a:rPr lang="de-DE" dirty="0" err="1"/>
              <a:t>después</a:t>
            </a:r>
            <a:r>
              <a:rPr lang="de-DE" dirty="0"/>
              <a:t> de </a:t>
            </a:r>
            <a:r>
              <a:rPr lang="de-DE" dirty="0" err="1"/>
              <a:t>una</a:t>
            </a:r>
            <a:r>
              <a:rPr lang="de-DE" dirty="0"/>
              <a:t> </a:t>
            </a:r>
            <a:r>
              <a:rPr lang="de-DE" dirty="0" err="1"/>
              <a:t>renovación</a:t>
            </a:r>
            <a:r>
              <a:rPr lang="de-DE" dirty="0"/>
              <a:t> </a:t>
            </a:r>
            <a:r>
              <a:rPr lang="de-DE" dirty="0" err="1"/>
              <a:t>con</a:t>
            </a:r>
            <a:r>
              <a:rPr lang="de-DE" dirty="0"/>
              <a:t> </a:t>
            </a:r>
            <a:r>
              <a:rPr lang="de-DE" dirty="0" err="1"/>
              <a:t>reparaciones</a:t>
            </a:r>
            <a:endParaRPr lang="de-DE" dirty="0"/>
          </a:p>
        </p:txBody>
      </p:sp>
      <p:pic>
        <p:nvPicPr>
          <p:cNvPr id="4" name="Grafik 3">
            <a:extLst>
              <a:ext uri="{FF2B5EF4-FFF2-40B4-BE49-F238E27FC236}">
                <a16:creationId xmlns:a16="http://schemas.microsoft.com/office/drawing/2014/main" id="{E28D1DD0-1E38-45C0-AF99-79E3D18DEE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488" y="2316391"/>
            <a:ext cx="5083687" cy="2864128"/>
          </a:xfrm>
          <a:prstGeom prst="rect">
            <a:avLst/>
          </a:prstGeom>
        </p:spPr>
      </p:pic>
      <p:pic>
        <p:nvPicPr>
          <p:cNvPr id="5" name="Grafik 4">
            <a:extLst>
              <a:ext uri="{FF2B5EF4-FFF2-40B4-BE49-F238E27FC236}">
                <a16:creationId xmlns:a16="http://schemas.microsoft.com/office/drawing/2014/main" id="{441CBCAC-1D15-4736-83FC-8A7427BFAE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3180" y="2316391"/>
            <a:ext cx="5084822" cy="2864128"/>
          </a:xfrm>
          <a:prstGeom prst="rect">
            <a:avLst/>
          </a:prstGeom>
        </p:spPr>
      </p:pic>
    </p:spTree>
    <p:extLst>
      <p:ext uri="{BB962C8B-B14F-4D97-AF65-F5344CB8AC3E}">
        <p14:creationId xmlns:p14="http://schemas.microsoft.com/office/powerpoint/2010/main" val="2542307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88EFFBA-ECA8-4148-831B-757CA1FD23CC}"/>
              </a:ext>
            </a:extLst>
          </p:cNvPr>
          <p:cNvSpPr>
            <a:spLocks noGrp="1"/>
          </p:cNvSpPr>
          <p:nvPr>
            <p:ph type="title"/>
          </p:nvPr>
        </p:nvSpPr>
        <p:spPr/>
        <p:txBody>
          <a:bodyPr/>
          <a:lstStyle/>
          <a:p>
            <a:r>
              <a:rPr lang="de-DE" dirty="0"/>
              <a:t>Antes </a:t>
            </a:r>
            <a:r>
              <a:rPr lang="de-DE" dirty="0" err="1"/>
              <a:t>y</a:t>
            </a:r>
            <a:r>
              <a:rPr lang="de-DE" dirty="0"/>
              <a:t> </a:t>
            </a:r>
            <a:r>
              <a:rPr lang="de-DE" dirty="0" err="1"/>
              <a:t>después</a:t>
            </a:r>
            <a:r>
              <a:rPr lang="de-DE" dirty="0"/>
              <a:t> de </a:t>
            </a:r>
            <a:r>
              <a:rPr lang="de-DE" dirty="0" err="1"/>
              <a:t>una</a:t>
            </a:r>
            <a:r>
              <a:rPr lang="de-DE" dirty="0"/>
              <a:t> </a:t>
            </a:r>
            <a:r>
              <a:rPr lang="de-DE" dirty="0" err="1"/>
              <a:t>renovación</a:t>
            </a:r>
            <a:r>
              <a:rPr lang="de-DE" dirty="0"/>
              <a:t> </a:t>
            </a:r>
            <a:r>
              <a:rPr lang="de-DE" dirty="0" err="1"/>
              <a:t>con</a:t>
            </a:r>
            <a:r>
              <a:rPr lang="de-DE" dirty="0"/>
              <a:t> </a:t>
            </a:r>
            <a:r>
              <a:rPr lang="de-DE" dirty="0" err="1"/>
              <a:t>reparaciones</a:t>
            </a:r>
            <a:endParaRPr lang="de-DE" dirty="0"/>
          </a:p>
        </p:txBody>
      </p:sp>
      <p:pic>
        <p:nvPicPr>
          <p:cNvPr id="6" name="Picture 5" descr="A picture containing wall, floor, indoor, building&#10;&#10;Description automatically generated">
            <a:extLst>
              <a:ext uri="{FF2B5EF4-FFF2-40B4-BE49-F238E27FC236}">
                <a16:creationId xmlns:a16="http://schemas.microsoft.com/office/drawing/2014/main" id="{C4BD550F-6416-4AB7-8B5B-61A63DAEB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5250" y="2078198"/>
            <a:ext cx="5084822" cy="3391576"/>
          </a:xfrm>
          <a:prstGeom prst="rect">
            <a:avLst/>
          </a:prstGeom>
        </p:spPr>
      </p:pic>
      <p:pic>
        <p:nvPicPr>
          <p:cNvPr id="8" name="Picture 7" descr="A picture containing wall, indoor, building, floor&#10;&#10;Description automatically generated">
            <a:extLst>
              <a:ext uri="{FF2B5EF4-FFF2-40B4-BE49-F238E27FC236}">
                <a16:creationId xmlns:a16="http://schemas.microsoft.com/office/drawing/2014/main" id="{4423B883-E44B-4D12-BEF7-60B300CD00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333" y="2078198"/>
            <a:ext cx="5164182" cy="3391576"/>
          </a:xfrm>
          <a:prstGeom prst="rect">
            <a:avLst/>
          </a:prstGeom>
        </p:spPr>
      </p:pic>
    </p:spTree>
    <p:extLst>
      <p:ext uri="{BB962C8B-B14F-4D97-AF65-F5344CB8AC3E}">
        <p14:creationId xmlns:p14="http://schemas.microsoft.com/office/powerpoint/2010/main" val="1107202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03667" y="385266"/>
            <a:ext cx="9731824" cy="667470"/>
          </a:xfrm>
        </p:spPr>
        <p:txBody>
          <a:bodyPr anchor="ctr">
            <a:normAutofit/>
          </a:bodyPr>
          <a:lstStyle/>
          <a:p>
            <a:r>
              <a:rPr lang="en-US" sz="3600" dirty="0">
                <a:solidFill>
                  <a:srgbClr val="002060"/>
                </a:solidFill>
              </a:rPr>
              <a:t>¿</a:t>
            </a:r>
            <a:r>
              <a:rPr lang="en-US" sz="3600" dirty="0" err="1">
                <a:solidFill>
                  <a:srgbClr val="002060"/>
                </a:solidFill>
              </a:rPr>
              <a:t>Dónde</a:t>
            </a:r>
            <a:r>
              <a:rPr lang="en-US" sz="3600" dirty="0">
                <a:solidFill>
                  <a:srgbClr val="002060"/>
                </a:solidFill>
              </a:rPr>
              <a:t> </a:t>
            </a:r>
            <a:r>
              <a:rPr lang="en-US" sz="3600" dirty="0" err="1">
                <a:solidFill>
                  <a:srgbClr val="002060"/>
                </a:solidFill>
              </a:rPr>
              <a:t>están</a:t>
            </a:r>
            <a:r>
              <a:rPr lang="en-US" sz="3600" dirty="0">
                <a:solidFill>
                  <a:srgbClr val="002060"/>
                </a:solidFill>
              </a:rPr>
              <a:t> los pisos?</a:t>
            </a:r>
          </a:p>
        </p:txBody>
      </p:sp>
      <p:pic>
        <p:nvPicPr>
          <p:cNvPr id="4" name="Inhaltsplatzhalter 3"/>
          <p:cNvPicPr>
            <a:picLocks noGrp="1" noChangeAspect="1"/>
          </p:cNvPicPr>
          <p:nvPr>
            <p:ph idx="1"/>
          </p:nvPr>
        </p:nvPicPr>
        <p:blipFill>
          <a:blip r:embed="rId2"/>
          <a:stretch>
            <a:fillRect/>
          </a:stretch>
        </p:blipFill>
        <p:spPr>
          <a:xfrm>
            <a:off x="1991544" y="1124744"/>
            <a:ext cx="2628900" cy="1657350"/>
          </a:xfrm>
          <a:prstGeom prst="rect">
            <a:avLst/>
          </a:prstGeom>
        </p:spPr>
      </p:pic>
      <p:pic>
        <p:nvPicPr>
          <p:cNvPr id="5" name="Grafik 4"/>
          <p:cNvPicPr>
            <a:picLocks noChangeAspect="1"/>
          </p:cNvPicPr>
          <p:nvPr/>
        </p:nvPicPr>
        <p:blipFill>
          <a:blip r:embed="rId3"/>
          <a:stretch>
            <a:fillRect/>
          </a:stretch>
        </p:blipFill>
        <p:spPr>
          <a:xfrm>
            <a:off x="4853051" y="1124745"/>
            <a:ext cx="2760910" cy="1626057"/>
          </a:xfrm>
          <a:prstGeom prst="rect">
            <a:avLst/>
          </a:prstGeom>
        </p:spPr>
      </p:pic>
      <p:pic>
        <p:nvPicPr>
          <p:cNvPr id="1026" name="Picture 2" descr="Bildergebnis für schulen in deutschland">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6273" y="1162076"/>
            <a:ext cx="2118891" cy="1551392"/>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7732" y="3140968"/>
            <a:ext cx="2652712" cy="1856898"/>
          </a:xfrm>
          <a:prstGeom prst="rect">
            <a:avLst/>
          </a:prstGeom>
        </p:spPr>
      </p:pic>
      <p:pic>
        <p:nvPicPr>
          <p:cNvPr id="7" name="Grafik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86272" y="3067336"/>
            <a:ext cx="2256745" cy="1928837"/>
          </a:xfrm>
          <a:prstGeom prst="rect">
            <a:avLst/>
          </a:prstGeom>
        </p:spPr>
      </p:pic>
      <p:pic>
        <p:nvPicPr>
          <p:cNvPr id="8" name="Grafik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87566" y="5170116"/>
            <a:ext cx="3491880" cy="1605722"/>
          </a:xfrm>
          <a:prstGeom prst="rect">
            <a:avLst/>
          </a:prstGeom>
        </p:spPr>
      </p:pic>
      <p:sp>
        <p:nvSpPr>
          <p:cNvPr id="9" name="Textfeld 8"/>
          <p:cNvSpPr txBox="1"/>
          <p:nvPr/>
        </p:nvSpPr>
        <p:spPr>
          <a:xfrm>
            <a:off x="4888190" y="3183949"/>
            <a:ext cx="2760910" cy="1754326"/>
          </a:xfrm>
          <a:prstGeom prst="rect">
            <a:avLst/>
          </a:prstGeom>
          <a:noFill/>
        </p:spPr>
        <p:txBody>
          <a:bodyPr wrap="square" rtlCol="0">
            <a:spAutoFit/>
          </a:bodyPr>
          <a:lstStyle/>
          <a:p>
            <a:pPr marL="266700"/>
            <a:r>
              <a:rPr lang="en-US" dirty="0" err="1">
                <a:solidFill>
                  <a:schemeClr val="accent3">
                    <a:lumMod val="75000"/>
                  </a:schemeClr>
                </a:solidFill>
                <a:latin typeface="Helvetica 55 Roman" panose="020B0504020002020203" pitchFamily="34" charset="0"/>
              </a:rPr>
              <a:t>Hospitales</a:t>
            </a:r>
            <a:endParaRPr lang="en-US" dirty="0">
              <a:solidFill>
                <a:schemeClr val="accent3">
                  <a:lumMod val="75000"/>
                </a:schemeClr>
              </a:solidFill>
              <a:latin typeface="Helvetica 55 Roman" panose="020B0504020002020203" pitchFamily="34" charset="0"/>
            </a:endParaRPr>
          </a:p>
          <a:p>
            <a:pPr marL="266700"/>
            <a:r>
              <a:rPr lang="en-US" dirty="0">
                <a:solidFill>
                  <a:schemeClr val="accent3">
                    <a:lumMod val="75000"/>
                  </a:schemeClr>
                </a:solidFill>
                <a:latin typeface="Helvetica 55 Roman" panose="020B0504020002020203" pitchFamily="34" charset="0"/>
              </a:rPr>
              <a:t>Casas de </a:t>
            </a:r>
            <a:r>
              <a:rPr lang="en-US" dirty="0" err="1">
                <a:solidFill>
                  <a:schemeClr val="accent3">
                    <a:lumMod val="75000"/>
                  </a:schemeClr>
                </a:solidFill>
                <a:latin typeface="Helvetica 55 Roman" panose="020B0504020002020203" pitchFamily="34" charset="0"/>
              </a:rPr>
              <a:t>retiro</a:t>
            </a:r>
            <a:endParaRPr lang="en-US" dirty="0">
              <a:solidFill>
                <a:schemeClr val="accent3">
                  <a:lumMod val="75000"/>
                </a:schemeClr>
              </a:solidFill>
              <a:latin typeface="Helvetica 55 Roman" panose="020B0504020002020203" pitchFamily="34" charset="0"/>
            </a:endParaRPr>
          </a:p>
          <a:p>
            <a:pPr marL="266700"/>
            <a:r>
              <a:rPr lang="en-US" dirty="0" err="1">
                <a:solidFill>
                  <a:schemeClr val="accent3">
                    <a:lumMod val="75000"/>
                  </a:schemeClr>
                </a:solidFill>
                <a:latin typeface="Helvetica 55 Roman" panose="020B0504020002020203" pitchFamily="34" charset="0"/>
              </a:rPr>
              <a:t>Escuelas</a:t>
            </a:r>
            <a:endParaRPr lang="en-US" dirty="0">
              <a:solidFill>
                <a:schemeClr val="accent3">
                  <a:lumMod val="75000"/>
                </a:schemeClr>
              </a:solidFill>
              <a:latin typeface="Helvetica 55 Roman" panose="020B0504020002020203" pitchFamily="34" charset="0"/>
            </a:endParaRPr>
          </a:p>
          <a:p>
            <a:pPr marL="266700"/>
            <a:r>
              <a:rPr lang="en-US" dirty="0" err="1">
                <a:solidFill>
                  <a:schemeClr val="accent3">
                    <a:lumMod val="75000"/>
                  </a:schemeClr>
                </a:solidFill>
                <a:latin typeface="Helvetica 55 Roman" panose="020B0504020002020203" pitchFamily="34" charset="0"/>
              </a:rPr>
              <a:t>Pabellones</a:t>
            </a:r>
            <a:r>
              <a:rPr lang="en-US" dirty="0">
                <a:solidFill>
                  <a:schemeClr val="accent3">
                    <a:lumMod val="75000"/>
                  </a:schemeClr>
                </a:solidFill>
                <a:latin typeface="Helvetica 55 Roman" panose="020B0504020002020203" pitchFamily="34" charset="0"/>
              </a:rPr>
              <a:t> </a:t>
            </a:r>
            <a:r>
              <a:rPr lang="en-US" dirty="0" err="1">
                <a:solidFill>
                  <a:schemeClr val="accent3">
                    <a:lumMod val="75000"/>
                  </a:schemeClr>
                </a:solidFill>
                <a:latin typeface="Helvetica 55 Roman" panose="020B0504020002020203" pitchFamily="34" charset="0"/>
              </a:rPr>
              <a:t>deportivos</a:t>
            </a:r>
            <a:endParaRPr lang="en-US" dirty="0">
              <a:solidFill>
                <a:schemeClr val="accent3">
                  <a:lumMod val="75000"/>
                </a:schemeClr>
              </a:solidFill>
              <a:latin typeface="Helvetica 55 Roman" panose="020B0504020002020203" pitchFamily="34" charset="0"/>
            </a:endParaRPr>
          </a:p>
          <a:p>
            <a:pPr marL="266700"/>
            <a:r>
              <a:rPr lang="en-US" dirty="0" err="1">
                <a:solidFill>
                  <a:schemeClr val="accent3">
                    <a:lumMod val="75000"/>
                  </a:schemeClr>
                </a:solidFill>
                <a:latin typeface="Helvetica 55 Roman" panose="020B0504020002020203" pitchFamily="34" charset="0"/>
              </a:rPr>
              <a:t>Edificios</a:t>
            </a:r>
            <a:r>
              <a:rPr lang="en-US" dirty="0">
                <a:solidFill>
                  <a:schemeClr val="accent3">
                    <a:lumMod val="75000"/>
                  </a:schemeClr>
                </a:solidFill>
                <a:latin typeface="Helvetica 55 Roman" panose="020B0504020002020203" pitchFamily="34" charset="0"/>
              </a:rPr>
              <a:t> de </a:t>
            </a:r>
            <a:r>
              <a:rPr lang="en-US" dirty="0" err="1">
                <a:solidFill>
                  <a:schemeClr val="accent3">
                    <a:lumMod val="75000"/>
                  </a:schemeClr>
                </a:solidFill>
                <a:latin typeface="Helvetica 55 Roman" panose="020B0504020002020203" pitchFamily="34" charset="0"/>
              </a:rPr>
              <a:t>oficinas</a:t>
            </a:r>
            <a:endParaRPr lang="en-US" dirty="0">
              <a:solidFill>
                <a:schemeClr val="accent3">
                  <a:lumMod val="75000"/>
                </a:schemeClr>
              </a:solidFill>
              <a:latin typeface="Helvetica 55 Roman" panose="020B0504020002020203" pitchFamily="34" charset="0"/>
            </a:endParaRPr>
          </a:p>
          <a:p>
            <a:pPr marL="266700"/>
            <a:r>
              <a:rPr lang="en-US" dirty="0" err="1">
                <a:solidFill>
                  <a:schemeClr val="accent3">
                    <a:lumMod val="75000"/>
                  </a:schemeClr>
                </a:solidFill>
                <a:latin typeface="Helvetica 55 Roman" panose="020B0504020002020203" pitchFamily="34" charset="0"/>
              </a:rPr>
              <a:t>Prácticas</a:t>
            </a:r>
            <a:r>
              <a:rPr lang="en-US" dirty="0">
                <a:solidFill>
                  <a:schemeClr val="accent3">
                    <a:lumMod val="75000"/>
                  </a:schemeClr>
                </a:solidFill>
                <a:latin typeface="Helvetica 55 Roman" panose="020B0504020002020203" pitchFamily="34" charset="0"/>
              </a:rPr>
              <a:t> </a:t>
            </a:r>
            <a:r>
              <a:rPr lang="en-US" dirty="0" err="1">
                <a:solidFill>
                  <a:schemeClr val="accent3">
                    <a:lumMod val="75000"/>
                  </a:schemeClr>
                </a:solidFill>
                <a:latin typeface="Helvetica 55 Roman" panose="020B0504020002020203" pitchFamily="34" charset="0"/>
              </a:rPr>
              <a:t>médicas</a:t>
            </a:r>
            <a:endParaRPr lang="en-US" dirty="0">
              <a:solidFill>
                <a:schemeClr val="accent3">
                  <a:lumMod val="75000"/>
                </a:schemeClr>
              </a:solidFill>
              <a:latin typeface="Helvetica 55 Roman" panose="020B0504020002020203" pitchFamily="34" charset="0"/>
            </a:endParaRPr>
          </a:p>
        </p:txBody>
      </p:sp>
    </p:spTree>
    <p:extLst>
      <p:ext uri="{BB962C8B-B14F-4D97-AF65-F5344CB8AC3E}">
        <p14:creationId xmlns:p14="http://schemas.microsoft.com/office/powerpoint/2010/main" val="70306534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74AB512-8E91-402E-9788-78AAEFCD7BB8}"/>
              </a:ext>
            </a:extLst>
          </p:cNvPr>
          <p:cNvSpPr>
            <a:spLocks noGrp="1"/>
          </p:cNvSpPr>
          <p:nvPr>
            <p:ph type="title"/>
          </p:nvPr>
        </p:nvSpPr>
        <p:spPr/>
        <p:txBody>
          <a:bodyPr>
            <a:normAutofit/>
          </a:bodyPr>
          <a:lstStyle/>
          <a:p>
            <a:r>
              <a:rPr lang="de-DE" dirty="0"/>
              <a:t>Antes </a:t>
            </a:r>
            <a:r>
              <a:rPr lang="de-DE" dirty="0" err="1"/>
              <a:t>y</a:t>
            </a:r>
            <a:r>
              <a:rPr lang="de-DE" dirty="0"/>
              <a:t> </a:t>
            </a:r>
            <a:r>
              <a:rPr lang="de-DE" dirty="0" err="1"/>
              <a:t>después</a:t>
            </a:r>
            <a:r>
              <a:rPr lang="de-DE" dirty="0"/>
              <a:t> de </a:t>
            </a:r>
            <a:r>
              <a:rPr lang="de-DE" dirty="0" err="1"/>
              <a:t>una</a:t>
            </a:r>
            <a:r>
              <a:rPr lang="de-DE" dirty="0"/>
              <a:t> </a:t>
            </a:r>
            <a:r>
              <a:rPr lang="de-DE" dirty="0" err="1"/>
              <a:t>renovación</a:t>
            </a:r>
            <a:r>
              <a:rPr lang="de-DE" dirty="0"/>
              <a:t> </a:t>
            </a:r>
            <a:r>
              <a:rPr lang="de-DE" dirty="0" err="1"/>
              <a:t>con</a:t>
            </a:r>
            <a:r>
              <a:rPr lang="de-DE" dirty="0"/>
              <a:t> </a:t>
            </a:r>
            <a:r>
              <a:rPr lang="de-DE" dirty="0" err="1"/>
              <a:t>reparacione</a:t>
            </a:r>
            <a:endParaRPr lang="de-DE" dirty="0"/>
          </a:p>
        </p:txBody>
      </p:sp>
      <p:pic>
        <p:nvPicPr>
          <p:cNvPr id="4" name="Grafik 3">
            <a:extLst>
              <a:ext uri="{FF2B5EF4-FFF2-40B4-BE49-F238E27FC236}">
                <a16:creationId xmlns:a16="http://schemas.microsoft.com/office/drawing/2014/main" id="{2AFAC6DD-BCBA-4851-AA09-9A7C8DF9E8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3872" y="1716599"/>
            <a:ext cx="3262414" cy="4349885"/>
          </a:xfrm>
          <a:prstGeom prst="rect">
            <a:avLst/>
          </a:prstGeom>
        </p:spPr>
      </p:pic>
      <p:pic>
        <p:nvPicPr>
          <p:cNvPr id="5" name="Grafik 4">
            <a:extLst>
              <a:ext uri="{FF2B5EF4-FFF2-40B4-BE49-F238E27FC236}">
                <a16:creationId xmlns:a16="http://schemas.microsoft.com/office/drawing/2014/main" id="{1C2A1B5E-9F9E-41F5-947D-1DC9620821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5993" y="1716598"/>
            <a:ext cx="3262414" cy="4349885"/>
          </a:xfrm>
          <a:prstGeom prst="rect">
            <a:avLst/>
          </a:prstGeom>
        </p:spPr>
      </p:pic>
    </p:spTree>
    <p:extLst>
      <p:ext uri="{BB962C8B-B14F-4D97-AF65-F5344CB8AC3E}">
        <p14:creationId xmlns:p14="http://schemas.microsoft.com/office/powerpoint/2010/main" val="2026287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E892255-66B0-4FCC-9232-592DD03DEFD3}"/>
              </a:ext>
            </a:extLst>
          </p:cNvPr>
          <p:cNvSpPr>
            <a:spLocks noGrp="1"/>
          </p:cNvSpPr>
          <p:nvPr>
            <p:ph type="title"/>
          </p:nvPr>
        </p:nvSpPr>
        <p:spPr/>
        <p:txBody>
          <a:bodyPr/>
          <a:lstStyle/>
          <a:p>
            <a:endParaRPr lang="de-DE" dirty="0"/>
          </a:p>
        </p:txBody>
      </p:sp>
    </p:spTree>
    <p:extLst>
      <p:ext uri="{BB962C8B-B14F-4D97-AF65-F5344CB8AC3E}">
        <p14:creationId xmlns:p14="http://schemas.microsoft.com/office/powerpoint/2010/main" val="2347956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985F65-7A72-425C-8378-C06886E824CE}"/>
              </a:ext>
            </a:extLst>
          </p:cNvPr>
          <p:cNvSpPr>
            <a:spLocks noGrp="1"/>
          </p:cNvSpPr>
          <p:nvPr>
            <p:ph type="title"/>
          </p:nvPr>
        </p:nvSpPr>
        <p:spPr/>
        <p:txBody>
          <a:bodyPr/>
          <a:lstStyle/>
          <a:p>
            <a:r>
              <a:rPr lang="sv-SE" dirty="0" err="1">
                <a:solidFill>
                  <a:srgbClr val="002060"/>
                </a:solidFill>
              </a:rPr>
              <a:t>Beneficios</a:t>
            </a:r>
            <a:r>
              <a:rPr lang="sv-SE" dirty="0">
                <a:solidFill>
                  <a:srgbClr val="002060"/>
                </a:solidFill>
              </a:rPr>
              <a:t> </a:t>
            </a:r>
            <a:r>
              <a:rPr lang="sv-SE" dirty="0" err="1">
                <a:solidFill>
                  <a:srgbClr val="002060"/>
                </a:solidFill>
              </a:rPr>
              <a:t>higiénicos</a:t>
            </a:r>
            <a:endParaRPr lang="sv-SE" dirty="0">
              <a:solidFill>
                <a:srgbClr val="002060"/>
              </a:solidFill>
            </a:endParaRPr>
          </a:p>
        </p:txBody>
      </p:sp>
      <p:sp>
        <p:nvSpPr>
          <p:cNvPr id="7" name="Subtitle 6">
            <a:extLst>
              <a:ext uri="{FF2B5EF4-FFF2-40B4-BE49-F238E27FC236}">
                <a16:creationId xmlns:a16="http://schemas.microsoft.com/office/drawing/2014/main" id="{AB832ADD-37C4-49B1-9233-B5603A970404}"/>
              </a:ext>
            </a:extLst>
          </p:cNvPr>
          <p:cNvSpPr>
            <a:spLocks noGrp="1"/>
          </p:cNvSpPr>
          <p:nvPr>
            <p:ph type="subTitle" idx="10"/>
          </p:nvPr>
        </p:nvSpPr>
        <p:spPr/>
        <p:txBody>
          <a:bodyPr>
            <a:normAutofit fontScale="92500" lnSpcReduction="20000"/>
          </a:bodyPr>
          <a:lstStyle/>
          <a:p>
            <a:r>
              <a:rPr lang="sv-SE" dirty="0">
                <a:solidFill>
                  <a:srgbClr val="002060"/>
                </a:solidFill>
              </a:rPr>
              <a:t>La </a:t>
            </a:r>
            <a:r>
              <a:rPr lang="sv-SE" dirty="0" err="1">
                <a:solidFill>
                  <a:srgbClr val="002060"/>
                </a:solidFill>
              </a:rPr>
              <a:t>renovación</a:t>
            </a:r>
            <a:r>
              <a:rPr lang="sv-SE" dirty="0">
                <a:solidFill>
                  <a:srgbClr val="002060"/>
                </a:solidFill>
              </a:rPr>
              <a:t> </a:t>
            </a:r>
            <a:r>
              <a:rPr lang="sv-SE" dirty="0" err="1">
                <a:solidFill>
                  <a:srgbClr val="002060"/>
                </a:solidFill>
              </a:rPr>
              <a:t>con</a:t>
            </a:r>
            <a:r>
              <a:rPr lang="sv-SE" dirty="0">
                <a:solidFill>
                  <a:srgbClr val="002060"/>
                </a:solidFill>
              </a:rPr>
              <a:t> </a:t>
            </a:r>
            <a:r>
              <a:rPr lang="sv-SE" dirty="0" err="1">
                <a:solidFill>
                  <a:srgbClr val="002060"/>
                </a:solidFill>
              </a:rPr>
              <a:t>capas</a:t>
            </a:r>
            <a:r>
              <a:rPr lang="sv-SE" dirty="0">
                <a:solidFill>
                  <a:srgbClr val="002060"/>
                </a:solidFill>
              </a:rPr>
              <a:t> de </a:t>
            </a:r>
            <a:r>
              <a:rPr lang="sv-SE" dirty="0" err="1">
                <a:solidFill>
                  <a:srgbClr val="002060"/>
                </a:solidFill>
              </a:rPr>
              <a:t>acabado</a:t>
            </a:r>
            <a:r>
              <a:rPr lang="sv-SE" dirty="0">
                <a:solidFill>
                  <a:srgbClr val="002060"/>
                </a:solidFill>
              </a:rPr>
              <a:t> Bona Resilient </a:t>
            </a:r>
            <a:r>
              <a:rPr lang="sv-SE" dirty="0" err="1">
                <a:solidFill>
                  <a:srgbClr val="002060"/>
                </a:solidFill>
              </a:rPr>
              <a:t>crea</a:t>
            </a:r>
            <a:r>
              <a:rPr lang="sv-SE" dirty="0">
                <a:solidFill>
                  <a:srgbClr val="002060"/>
                </a:solidFill>
              </a:rPr>
              <a:t> </a:t>
            </a:r>
            <a:r>
              <a:rPr lang="sv-SE" dirty="0" err="1">
                <a:solidFill>
                  <a:srgbClr val="002060"/>
                </a:solidFill>
              </a:rPr>
              <a:t>una</a:t>
            </a:r>
            <a:r>
              <a:rPr lang="sv-SE" dirty="0">
                <a:solidFill>
                  <a:srgbClr val="002060"/>
                </a:solidFill>
              </a:rPr>
              <a:t> </a:t>
            </a:r>
            <a:r>
              <a:rPr lang="sv-SE" dirty="0" err="1">
                <a:solidFill>
                  <a:srgbClr val="002060"/>
                </a:solidFill>
              </a:rPr>
              <a:t>superficie</a:t>
            </a:r>
            <a:r>
              <a:rPr lang="sv-SE" dirty="0">
                <a:solidFill>
                  <a:srgbClr val="002060"/>
                </a:solidFill>
              </a:rPr>
              <a:t> </a:t>
            </a:r>
            <a:r>
              <a:rPr lang="sv-SE" dirty="0" err="1">
                <a:solidFill>
                  <a:srgbClr val="002060"/>
                </a:solidFill>
              </a:rPr>
              <a:t>homogénea</a:t>
            </a:r>
            <a:endParaRPr lang="sv-SE" dirty="0">
              <a:solidFill>
                <a:srgbClr val="002060"/>
              </a:solidFill>
            </a:endParaRPr>
          </a:p>
        </p:txBody>
      </p:sp>
      <p:pic>
        <p:nvPicPr>
          <p:cNvPr id="6" name="Picture 5" descr="Graphical user interface, text&#10;&#10;Description automatically generated">
            <a:extLst>
              <a:ext uri="{FF2B5EF4-FFF2-40B4-BE49-F238E27FC236}">
                <a16:creationId xmlns:a16="http://schemas.microsoft.com/office/drawing/2014/main" id="{265884A7-A682-4E39-AC79-34B258E8134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80766" y="1971224"/>
            <a:ext cx="6150662" cy="3626349"/>
          </a:xfrm>
          <a:prstGeom prst="rect">
            <a:avLst/>
          </a:prstGeom>
          <a:ln>
            <a:noFill/>
          </a:ln>
          <a:effectLst>
            <a:outerShdw blurRad="292100" dist="139700" dir="2700000" algn="tl" rotWithShape="0">
              <a:srgbClr val="333333">
                <a:alpha val="65000"/>
              </a:srgbClr>
            </a:outerShdw>
          </a:effectLst>
        </p:spPr>
      </p:pic>
      <p:sp>
        <p:nvSpPr>
          <p:cNvPr id="5" name="Content Placeholder 4">
            <a:extLst>
              <a:ext uri="{FF2B5EF4-FFF2-40B4-BE49-F238E27FC236}">
                <a16:creationId xmlns:a16="http://schemas.microsoft.com/office/drawing/2014/main" id="{9BD41B84-CE0A-423F-811A-27D48120623A}"/>
              </a:ext>
            </a:extLst>
          </p:cNvPr>
          <p:cNvSpPr>
            <a:spLocks noGrp="1"/>
          </p:cNvSpPr>
          <p:nvPr>
            <p:ph sz="half" idx="1"/>
          </p:nvPr>
        </p:nvSpPr>
        <p:spPr>
          <a:xfrm>
            <a:off x="1008487" y="2162516"/>
            <a:ext cx="4491873" cy="3838234"/>
          </a:xfrm>
        </p:spPr>
        <p:txBody>
          <a:bodyPr>
            <a:normAutofit/>
          </a:bodyPr>
          <a:lstStyle/>
          <a:p>
            <a:pPr marL="0" indent="0">
              <a:buNone/>
            </a:pPr>
            <a:r>
              <a:rPr lang="sv-SE" dirty="0"/>
              <a:t>Pisos </a:t>
            </a:r>
            <a:r>
              <a:rPr lang="sv-SE" dirty="0" err="1"/>
              <a:t>saludables</a:t>
            </a:r>
            <a:endParaRPr lang="sv-SE" dirty="0"/>
          </a:p>
          <a:p>
            <a:r>
              <a:rPr lang="sv-SE" sz="2000" dirty="0" err="1"/>
              <a:t>Sella</a:t>
            </a:r>
            <a:r>
              <a:rPr lang="sv-SE" sz="2000" dirty="0"/>
              <a:t> </a:t>
            </a:r>
            <a:r>
              <a:rPr lang="sv-SE" sz="2000" dirty="0" err="1"/>
              <a:t>suelos</a:t>
            </a:r>
            <a:r>
              <a:rPr lang="sv-SE" sz="2000" dirty="0"/>
              <a:t> </a:t>
            </a:r>
            <a:r>
              <a:rPr lang="sv-SE" sz="2000" dirty="0" err="1"/>
              <a:t>contra</a:t>
            </a:r>
            <a:r>
              <a:rPr lang="sv-SE" sz="2000" dirty="0"/>
              <a:t> </a:t>
            </a:r>
            <a:r>
              <a:rPr lang="sv-SE" sz="2000" dirty="0" err="1"/>
              <a:t>microorganismos</a:t>
            </a:r>
            <a:endParaRPr lang="sv-SE" sz="2000" dirty="0"/>
          </a:p>
          <a:p>
            <a:r>
              <a:rPr lang="sv-SE" sz="2000" dirty="0" err="1"/>
              <a:t>Fácil</a:t>
            </a:r>
            <a:r>
              <a:rPr lang="sv-SE" sz="2000" dirty="0"/>
              <a:t> de </a:t>
            </a:r>
            <a:r>
              <a:rPr lang="sv-SE" sz="2000" dirty="0" err="1"/>
              <a:t>limpiar</a:t>
            </a:r>
            <a:endParaRPr lang="sv-SE" sz="2000" dirty="0"/>
          </a:p>
          <a:p>
            <a:r>
              <a:rPr lang="sv-SE" sz="2000" dirty="0"/>
              <a:t>Se </a:t>
            </a:r>
            <a:r>
              <a:rPr lang="sv-SE" sz="2000" dirty="0" err="1"/>
              <a:t>adhiere</a:t>
            </a:r>
            <a:r>
              <a:rPr lang="sv-SE" sz="2000" dirty="0"/>
              <a:t> a </a:t>
            </a:r>
            <a:r>
              <a:rPr lang="sv-SE" sz="2000" dirty="0" err="1"/>
              <a:t>las</a:t>
            </a:r>
            <a:r>
              <a:rPr lang="sv-SE" sz="2000" dirty="0"/>
              <a:t> </a:t>
            </a:r>
            <a:r>
              <a:rPr lang="sv-SE" sz="2000" dirty="0" err="1"/>
              <a:t>normas</a:t>
            </a:r>
            <a:r>
              <a:rPr lang="sv-SE" sz="2000" dirty="0"/>
              <a:t> de </a:t>
            </a:r>
            <a:r>
              <a:rPr lang="sv-SE" sz="2000" dirty="0" err="1"/>
              <a:t>higiene</a:t>
            </a:r>
            <a:r>
              <a:rPr lang="sv-SE" sz="2000" dirty="0"/>
              <a:t> de TRBA (Normas </a:t>
            </a:r>
            <a:r>
              <a:rPr lang="sv-SE" sz="2000" dirty="0" err="1"/>
              <a:t>técnicas</a:t>
            </a:r>
            <a:r>
              <a:rPr lang="sv-SE" sz="2000" dirty="0"/>
              <a:t> para </a:t>
            </a:r>
            <a:r>
              <a:rPr lang="sv-SE" sz="2000" dirty="0" err="1"/>
              <a:t>agentes</a:t>
            </a:r>
            <a:r>
              <a:rPr lang="sv-SE" sz="2000" dirty="0"/>
              <a:t> </a:t>
            </a:r>
            <a:r>
              <a:rPr lang="sv-SE" sz="2000" dirty="0" err="1"/>
              <a:t>biológicos</a:t>
            </a:r>
            <a:r>
              <a:rPr lang="sv-SE" sz="2000" dirty="0"/>
              <a:t>)</a:t>
            </a:r>
          </a:p>
        </p:txBody>
      </p:sp>
    </p:spTree>
    <p:extLst>
      <p:ext uri="{BB962C8B-B14F-4D97-AF65-F5344CB8AC3E}">
        <p14:creationId xmlns:p14="http://schemas.microsoft.com/office/powerpoint/2010/main" val="449295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C7C95D3-5566-44AE-8260-4FA8D105E4F6}"/>
              </a:ext>
            </a:extLst>
          </p:cNvPr>
          <p:cNvSpPr>
            <a:spLocks noGrp="1"/>
          </p:cNvSpPr>
          <p:nvPr>
            <p:ph type="title"/>
          </p:nvPr>
        </p:nvSpPr>
        <p:spPr/>
        <p:txBody>
          <a:bodyPr>
            <a:normAutofit/>
          </a:bodyPr>
          <a:lstStyle/>
          <a:p>
            <a:r>
              <a:rPr lang="de-DE" sz="3200" dirty="0" err="1"/>
              <a:t>Ventajas</a:t>
            </a:r>
            <a:r>
              <a:rPr lang="de-DE" sz="3200" dirty="0"/>
              <a:t> de </a:t>
            </a:r>
            <a:r>
              <a:rPr lang="de-DE" sz="3200" dirty="0" err="1"/>
              <a:t>una</a:t>
            </a:r>
            <a:r>
              <a:rPr lang="de-DE" sz="3200" dirty="0"/>
              <a:t> </a:t>
            </a:r>
            <a:r>
              <a:rPr lang="de-DE" sz="3200" dirty="0" err="1"/>
              <a:t>superficie</a:t>
            </a:r>
            <a:r>
              <a:rPr lang="de-DE" sz="3200" dirty="0"/>
              <a:t> </a:t>
            </a:r>
            <a:r>
              <a:rPr lang="de-DE" sz="3200" dirty="0" err="1"/>
              <a:t>lisa</a:t>
            </a:r>
            <a:r>
              <a:rPr lang="de-DE" sz="3200" dirty="0"/>
              <a:t> </a:t>
            </a:r>
            <a:r>
              <a:rPr lang="de-DE" sz="3200" dirty="0" err="1"/>
              <a:t>y</a:t>
            </a:r>
            <a:r>
              <a:rPr lang="de-DE" sz="3200" dirty="0"/>
              <a:t> </a:t>
            </a:r>
            <a:r>
              <a:rPr lang="de-DE" sz="3200" dirty="0" err="1"/>
              <a:t>duradera</a:t>
            </a:r>
            <a:endParaRPr lang="de-DE" sz="3200" dirty="0"/>
          </a:p>
        </p:txBody>
      </p:sp>
      <p:pic>
        <p:nvPicPr>
          <p:cNvPr id="5" name="Grafik 4">
            <a:extLst>
              <a:ext uri="{FF2B5EF4-FFF2-40B4-BE49-F238E27FC236}">
                <a16:creationId xmlns:a16="http://schemas.microsoft.com/office/drawing/2014/main" id="{EC413D7A-BB99-40BE-841E-29DD43B07AA3}"/>
              </a:ext>
            </a:extLst>
          </p:cNvPr>
          <p:cNvPicPr>
            <a:picLocks noChangeAspect="1"/>
          </p:cNvPicPr>
          <p:nvPr/>
        </p:nvPicPr>
        <p:blipFill>
          <a:blip r:embed="rId2"/>
          <a:stretch>
            <a:fillRect/>
          </a:stretch>
        </p:blipFill>
        <p:spPr>
          <a:xfrm>
            <a:off x="2590452" y="1305832"/>
            <a:ext cx="7011081" cy="5095309"/>
          </a:xfrm>
          <a:prstGeom prst="rect">
            <a:avLst/>
          </a:prstGeom>
        </p:spPr>
      </p:pic>
    </p:spTree>
    <p:extLst>
      <p:ext uri="{BB962C8B-B14F-4D97-AF65-F5344CB8AC3E}">
        <p14:creationId xmlns:p14="http://schemas.microsoft.com/office/powerpoint/2010/main" val="1847791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EE5C6BA-FE2A-4C38-8D88-E70C06E54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3726"/>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3E66F28-0926-4CFB-BDAB-646CAB184C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 name="Titel 2">
            <a:extLst>
              <a:ext uri="{FF2B5EF4-FFF2-40B4-BE49-F238E27FC236}">
                <a16:creationId xmlns:a16="http://schemas.microsoft.com/office/drawing/2014/main" id="{FC0FC44B-1F4F-4547-A46A-1C83FB39E4D1}"/>
              </a:ext>
            </a:extLst>
          </p:cNvPr>
          <p:cNvSpPr>
            <a:spLocks noGrp="1"/>
          </p:cNvSpPr>
          <p:nvPr>
            <p:ph type="title"/>
          </p:nvPr>
        </p:nvSpPr>
        <p:spPr>
          <a:xfrm>
            <a:off x="804671" y="802955"/>
            <a:ext cx="5432005" cy="1454051"/>
          </a:xfrm>
        </p:spPr>
        <p:txBody>
          <a:bodyPr vert="horz" lIns="91440" tIns="45720" rIns="91440" bIns="45720" rtlCol="0" anchor="ctr">
            <a:normAutofit/>
          </a:bodyPr>
          <a:lstStyle/>
          <a:p>
            <a:r>
              <a:rPr lang="en-US" sz="4400" dirty="0" err="1">
                <a:solidFill>
                  <a:srgbClr val="000000"/>
                </a:solidFill>
              </a:rPr>
              <a:t>Conceptos</a:t>
            </a:r>
            <a:r>
              <a:rPr lang="en-US" sz="4400" dirty="0">
                <a:solidFill>
                  <a:srgbClr val="000000"/>
                </a:solidFill>
              </a:rPr>
              <a:t> de color</a:t>
            </a:r>
            <a:r>
              <a:rPr lang="en-US" sz="1400" kern="1200" dirty="0">
                <a:solidFill>
                  <a:srgbClr val="000000"/>
                </a:solidFill>
                <a:latin typeface="+mj-lt"/>
                <a:ea typeface="+mj-ea"/>
                <a:cs typeface="+mj-cs"/>
              </a:rPr>
              <a:t>(2)</a:t>
            </a:r>
          </a:p>
        </p:txBody>
      </p:sp>
      <p:sp>
        <p:nvSpPr>
          <p:cNvPr id="17"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3099" y="1"/>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nhaltsplatzhalter 4" descr="Ein Bild, das Gebäude, drinnen, Decke, Wand enthält.&#10;&#10;Automatisch generierte Beschreibung">
            <a:extLst>
              <a:ext uri="{FF2B5EF4-FFF2-40B4-BE49-F238E27FC236}">
                <a16:creationId xmlns:a16="http://schemas.microsoft.com/office/drawing/2014/main" id="{9FEF8E62-2E5D-4F03-B807-A3B6B3683F98}"/>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2327" b="-2"/>
          <a:stretch/>
        </p:blipFill>
        <p:spPr>
          <a:xfrm>
            <a:off x="6632714" y="1"/>
            <a:ext cx="3674754" cy="2106932"/>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10" name="Content Placeholder 9">
            <a:extLst>
              <a:ext uri="{FF2B5EF4-FFF2-40B4-BE49-F238E27FC236}">
                <a16:creationId xmlns:a16="http://schemas.microsoft.com/office/drawing/2014/main" id="{29E5C81A-3962-4366-B26F-CE2C848C0288}"/>
              </a:ext>
            </a:extLst>
          </p:cNvPr>
          <p:cNvSpPr>
            <a:spLocks noGrp="1"/>
          </p:cNvSpPr>
          <p:nvPr>
            <p:ph sz="half" idx="1"/>
          </p:nvPr>
        </p:nvSpPr>
        <p:spPr>
          <a:xfrm>
            <a:off x="804672" y="2421682"/>
            <a:ext cx="4977578" cy="3639289"/>
          </a:xfrm>
        </p:spPr>
        <p:txBody>
          <a:bodyPr vert="horz" lIns="91440" tIns="45720" rIns="91440" bIns="45720" rtlCol="0" anchor="ctr">
            <a:normAutofit/>
          </a:bodyPr>
          <a:lstStyle/>
          <a:p>
            <a:r>
              <a:rPr lang="en-US" sz="2000" dirty="0" err="1">
                <a:solidFill>
                  <a:srgbClr val="000000"/>
                </a:solidFill>
              </a:rPr>
              <a:t>Muchas</a:t>
            </a:r>
            <a:r>
              <a:rPr lang="en-US" sz="2000" dirty="0">
                <a:solidFill>
                  <a:srgbClr val="000000"/>
                </a:solidFill>
              </a:rPr>
              <a:t> </a:t>
            </a:r>
            <a:r>
              <a:rPr lang="en-US" sz="2000" dirty="0" err="1">
                <a:solidFill>
                  <a:srgbClr val="000000"/>
                </a:solidFill>
              </a:rPr>
              <a:t>posibilidades</a:t>
            </a:r>
            <a:endParaRPr lang="en-US" sz="2000" dirty="0">
              <a:solidFill>
                <a:srgbClr val="000000"/>
              </a:solidFill>
            </a:endParaRPr>
          </a:p>
          <a:p>
            <a:r>
              <a:rPr lang="en-US" sz="2000" dirty="0">
                <a:solidFill>
                  <a:srgbClr val="000000"/>
                </a:solidFill>
              </a:rPr>
              <a:t>De color o </a:t>
            </a:r>
            <a:r>
              <a:rPr lang="en-US" sz="2000" dirty="0" err="1">
                <a:solidFill>
                  <a:srgbClr val="000000"/>
                </a:solidFill>
              </a:rPr>
              <a:t>transparente</a:t>
            </a:r>
            <a:endParaRPr lang="en-US" sz="2000" dirty="0">
              <a:solidFill>
                <a:srgbClr val="000000"/>
              </a:solidFill>
            </a:endParaRPr>
          </a:p>
        </p:txBody>
      </p:sp>
      <p:sp>
        <p:nvSpPr>
          <p:cNvPr id="19"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5296" y="2922177"/>
            <a:ext cx="4956705" cy="3945299"/>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Grafik 5">
            <a:extLst>
              <a:ext uri="{FF2B5EF4-FFF2-40B4-BE49-F238E27FC236}">
                <a16:creationId xmlns:a16="http://schemas.microsoft.com/office/drawing/2014/main" id="{BE7A9DF0-4DC2-4E5A-9CAC-6AC9F7B44363}"/>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4013" r="924" b="-2"/>
          <a:stretch/>
        </p:blipFill>
        <p:spPr>
          <a:xfrm>
            <a:off x="7399326" y="3086207"/>
            <a:ext cx="4792674" cy="3781268"/>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2315266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43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el 2">
            <a:extLst>
              <a:ext uri="{FF2B5EF4-FFF2-40B4-BE49-F238E27FC236}">
                <a16:creationId xmlns:a16="http://schemas.microsoft.com/office/drawing/2014/main" id="{7330E4E5-CA56-4C97-875F-D9DA546A14AC}"/>
              </a:ext>
            </a:extLst>
          </p:cNvPr>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Bona Resilient System </a:t>
            </a:r>
            <a:r>
              <a:rPr lang="en-US" sz="1400" kern="1200" dirty="0">
                <a:solidFill>
                  <a:srgbClr val="FFFFFF"/>
                </a:solidFill>
                <a:latin typeface="+mj-lt"/>
                <a:ea typeface="+mj-ea"/>
                <a:cs typeface="+mj-cs"/>
              </a:rPr>
              <a:t>(3)</a:t>
            </a:r>
          </a:p>
        </p:txBody>
      </p:sp>
      <p:pic>
        <p:nvPicPr>
          <p:cNvPr id="4" name="Picture 2">
            <a:extLst>
              <a:ext uri="{FF2B5EF4-FFF2-40B4-BE49-F238E27FC236}">
                <a16:creationId xmlns:a16="http://schemas.microsoft.com/office/drawing/2014/main" id="{22E747BC-CABC-42AC-9AB4-C2570218FC9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8600" y="2068170"/>
            <a:ext cx="7188199" cy="158140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Inhaltsplatzhalter 1">
            <a:extLst>
              <a:ext uri="{FF2B5EF4-FFF2-40B4-BE49-F238E27FC236}">
                <a16:creationId xmlns:a16="http://schemas.microsoft.com/office/drawing/2014/main" id="{45083700-7306-46CD-8F2C-EA78690325D2}"/>
              </a:ext>
            </a:extLst>
          </p:cNvPr>
          <p:cNvSpPr>
            <a:spLocks noGrp="1"/>
          </p:cNvSpPr>
          <p:nvPr>
            <p:ph sz="half" idx="1"/>
          </p:nvPr>
        </p:nvSpPr>
        <p:spPr>
          <a:xfrm>
            <a:off x="4038600" y="4884873"/>
            <a:ext cx="7188199" cy="1292090"/>
          </a:xfrm>
        </p:spPr>
        <p:txBody>
          <a:bodyPr vert="horz" lIns="91440" tIns="45720" rIns="91440" bIns="45720" rtlCol="0">
            <a:normAutofit/>
          </a:bodyPr>
          <a:lstStyle/>
          <a:p>
            <a:r>
              <a:rPr lang="en-US" sz="1800" dirty="0" err="1">
                <a:solidFill>
                  <a:schemeClr val="tx1"/>
                </a:solidFill>
              </a:rPr>
              <a:t>personalizable</a:t>
            </a:r>
            <a:r>
              <a:rPr lang="en-US" sz="1800" dirty="0">
                <a:solidFill>
                  <a:schemeClr val="tx1"/>
                </a:solidFill>
              </a:rPr>
              <a:t> a </a:t>
            </a:r>
            <a:r>
              <a:rPr lang="en-US" sz="1800" dirty="0" err="1">
                <a:solidFill>
                  <a:schemeClr val="tx1"/>
                </a:solidFill>
              </a:rPr>
              <a:t>cualquier</a:t>
            </a:r>
            <a:r>
              <a:rPr lang="en-US" sz="1800" dirty="0">
                <a:solidFill>
                  <a:schemeClr val="tx1"/>
                </a:solidFill>
              </a:rPr>
              <a:t> </a:t>
            </a:r>
            <a:r>
              <a:rPr lang="en-US" sz="1800" dirty="0" err="1">
                <a:solidFill>
                  <a:schemeClr val="tx1"/>
                </a:solidFill>
              </a:rPr>
              <a:t>concepto</a:t>
            </a:r>
            <a:r>
              <a:rPr lang="en-US" sz="1800" dirty="0">
                <a:solidFill>
                  <a:schemeClr val="tx1"/>
                </a:solidFill>
              </a:rPr>
              <a:t> de color </a:t>
            </a:r>
            <a:r>
              <a:rPr lang="en-US" sz="1800" dirty="0" err="1">
                <a:solidFill>
                  <a:schemeClr val="tx1"/>
                </a:solidFill>
              </a:rPr>
              <a:t>ya</a:t>
            </a:r>
            <a:r>
              <a:rPr lang="en-US" sz="1800" dirty="0">
                <a:solidFill>
                  <a:schemeClr val="tx1"/>
                </a:solidFill>
              </a:rPr>
              <a:t> que </a:t>
            </a:r>
            <a:r>
              <a:rPr lang="en-US" sz="1800" dirty="0" err="1">
                <a:solidFill>
                  <a:schemeClr val="tx1"/>
                </a:solidFill>
              </a:rPr>
              <a:t>podemos</a:t>
            </a:r>
            <a:r>
              <a:rPr lang="en-US" sz="1800" dirty="0">
                <a:solidFill>
                  <a:schemeClr val="tx1"/>
                </a:solidFill>
              </a:rPr>
              <a:t> </a:t>
            </a:r>
            <a:r>
              <a:rPr lang="en-US" sz="1800" dirty="0" err="1">
                <a:solidFill>
                  <a:schemeClr val="tx1"/>
                </a:solidFill>
              </a:rPr>
              <a:t>crear</a:t>
            </a:r>
            <a:r>
              <a:rPr lang="en-US" sz="1800" dirty="0">
                <a:solidFill>
                  <a:schemeClr val="tx1"/>
                </a:solidFill>
              </a:rPr>
              <a:t> </a:t>
            </a:r>
            <a:r>
              <a:rPr lang="en-US" sz="1800" dirty="0" err="1">
                <a:solidFill>
                  <a:schemeClr val="tx1"/>
                </a:solidFill>
              </a:rPr>
              <a:t>casi</a:t>
            </a:r>
            <a:r>
              <a:rPr lang="en-US" sz="1800" dirty="0">
                <a:solidFill>
                  <a:schemeClr val="tx1"/>
                </a:solidFill>
              </a:rPr>
              <a:t> </a:t>
            </a:r>
            <a:r>
              <a:rPr lang="en-US" sz="1800" dirty="0" err="1">
                <a:solidFill>
                  <a:schemeClr val="tx1"/>
                </a:solidFill>
              </a:rPr>
              <a:t>todos</a:t>
            </a:r>
            <a:r>
              <a:rPr lang="en-US" sz="1800" dirty="0">
                <a:solidFill>
                  <a:schemeClr val="tx1"/>
                </a:solidFill>
              </a:rPr>
              <a:t> los tonos RAL y NCS.</a:t>
            </a:r>
          </a:p>
          <a:p>
            <a:pPr marL="0"/>
            <a:endParaRPr lang="en-US" sz="1800" dirty="0">
              <a:solidFill>
                <a:schemeClr val="tx1"/>
              </a:solidFill>
            </a:endParaRPr>
          </a:p>
        </p:txBody>
      </p:sp>
    </p:spTree>
    <p:extLst>
      <p:ext uri="{BB962C8B-B14F-4D97-AF65-F5344CB8AC3E}">
        <p14:creationId xmlns:p14="http://schemas.microsoft.com/office/powerpoint/2010/main" val="2964956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el 2">
            <a:extLst>
              <a:ext uri="{FF2B5EF4-FFF2-40B4-BE49-F238E27FC236}">
                <a16:creationId xmlns:a16="http://schemas.microsoft.com/office/drawing/2014/main" id="{C72D40E8-C5B1-44D6-AAD5-4699BD8B4043}"/>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s-PA" dirty="0">
                <a:solidFill>
                  <a:schemeClr val="bg1"/>
                </a:solidFill>
              </a:rPr>
              <a:t>¡De lo viejo a lo nuevo !. </a:t>
            </a:r>
            <a:br>
              <a:rPr lang="es-PA" dirty="0">
                <a:solidFill>
                  <a:schemeClr val="bg1"/>
                </a:solidFill>
              </a:rPr>
            </a:br>
            <a:r>
              <a:rPr lang="en-US" sz="3200" kern="1200" dirty="0">
                <a:solidFill>
                  <a:schemeClr val="bg1"/>
                </a:solidFill>
                <a:latin typeface="+mj-lt"/>
                <a:ea typeface="+mj-ea"/>
                <a:cs typeface="+mj-cs"/>
              </a:rPr>
              <a:t> </a:t>
            </a:r>
            <a:r>
              <a:rPr lang="en-US" sz="1400" kern="1200" dirty="0">
                <a:solidFill>
                  <a:schemeClr val="bg1"/>
                </a:solidFill>
                <a:latin typeface="+mj-lt"/>
                <a:ea typeface="+mj-ea"/>
                <a:cs typeface="+mj-cs"/>
              </a:rPr>
              <a:t>(4)</a:t>
            </a:r>
          </a:p>
        </p:txBody>
      </p:sp>
      <p:pic>
        <p:nvPicPr>
          <p:cNvPr id="4" name="Inhaltsplatzhalter 3">
            <a:extLst>
              <a:ext uri="{FF2B5EF4-FFF2-40B4-BE49-F238E27FC236}">
                <a16:creationId xmlns:a16="http://schemas.microsoft.com/office/drawing/2014/main" id="{02ED8543-6D24-4AFC-8B30-E131860CB58E}"/>
              </a:ext>
            </a:extLst>
          </p:cNvPr>
          <p:cNvPicPr>
            <a:picLocks noGrp="1" noChangeAspect="1"/>
          </p:cNvPicPr>
          <p:nvPr>
            <p:ph sz="half" idx="1"/>
          </p:nvPr>
        </p:nvPicPr>
        <p:blipFill>
          <a:blip r:embed="rId2"/>
          <a:stretch>
            <a:fillRect/>
          </a:stretch>
        </p:blipFill>
        <p:spPr>
          <a:xfrm>
            <a:off x="4207933" y="827235"/>
            <a:ext cx="7347537" cy="5204505"/>
          </a:xfrm>
          <a:prstGeom prst="rect">
            <a:avLst/>
          </a:prstGeom>
        </p:spPr>
      </p:pic>
    </p:spTree>
    <p:extLst>
      <p:ext uri="{BB962C8B-B14F-4D97-AF65-F5344CB8AC3E}">
        <p14:creationId xmlns:p14="http://schemas.microsoft.com/office/powerpoint/2010/main" val="3729991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BF7BDA8-1F93-44F5-ABFE-8F3DADA7938F}"/>
              </a:ext>
            </a:extLst>
          </p:cNvPr>
          <p:cNvSpPr>
            <a:spLocks noGrp="1"/>
          </p:cNvSpPr>
          <p:nvPr>
            <p:ph type="title"/>
          </p:nvPr>
        </p:nvSpPr>
        <p:spPr/>
        <p:txBody>
          <a:bodyPr>
            <a:normAutofit fontScale="90000"/>
          </a:bodyPr>
          <a:lstStyle/>
          <a:p>
            <a:r>
              <a:rPr lang="de-DE" dirty="0" err="1"/>
              <a:t>Renovación</a:t>
            </a:r>
            <a:r>
              <a:rPr lang="de-DE" dirty="0"/>
              <a:t> </a:t>
            </a:r>
            <a:r>
              <a:rPr lang="de-DE" dirty="0" err="1"/>
              <a:t>completa</a:t>
            </a:r>
            <a:r>
              <a:rPr lang="de-DE" dirty="0"/>
              <a:t> de </a:t>
            </a:r>
            <a:r>
              <a:rPr lang="de-DE" dirty="0" err="1"/>
              <a:t>suelos</a:t>
            </a:r>
            <a:r>
              <a:rPr lang="de-DE" dirty="0"/>
              <a:t> </a:t>
            </a:r>
            <a:r>
              <a:rPr lang="de-DE" dirty="0" err="1"/>
              <a:t>elásticos</a:t>
            </a:r>
            <a:r>
              <a:rPr lang="de-DE" dirty="0"/>
              <a:t> (</a:t>
            </a:r>
            <a:r>
              <a:rPr lang="de-DE" dirty="0" err="1"/>
              <a:t>Caucho</a:t>
            </a:r>
            <a:r>
              <a:rPr lang="de-DE" dirty="0"/>
              <a:t>, PVC, </a:t>
            </a:r>
            <a:r>
              <a:rPr lang="de-DE" dirty="0" err="1"/>
              <a:t>Linóleo</a:t>
            </a:r>
            <a:r>
              <a:rPr lang="de-DE" dirty="0"/>
              <a:t>)</a:t>
            </a:r>
          </a:p>
        </p:txBody>
      </p:sp>
      <p:pic>
        <p:nvPicPr>
          <p:cNvPr id="4" name="Grafik 3">
            <a:extLst>
              <a:ext uri="{FF2B5EF4-FFF2-40B4-BE49-F238E27FC236}">
                <a16:creationId xmlns:a16="http://schemas.microsoft.com/office/drawing/2014/main" id="{79A045EE-D7E5-446D-B62F-0970A5D4A4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1" y="2177436"/>
            <a:ext cx="5012430" cy="3341620"/>
          </a:xfrm>
          <a:prstGeom prst="rect">
            <a:avLst/>
          </a:prstGeom>
        </p:spPr>
      </p:pic>
      <p:pic>
        <p:nvPicPr>
          <p:cNvPr id="5" name="Grafik 4">
            <a:extLst>
              <a:ext uri="{FF2B5EF4-FFF2-40B4-BE49-F238E27FC236}">
                <a16:creationId xmlns:a16="http://schemas.microsoft.com/office/drawing/2014/main" id="{31576799-71A8-48D3-AC52-9EF5A45F94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3" y="2177435"/>
            <a:ext cx="5012432" cy="3341621"/>
          </a:xfrm>
          <a:prstGeom prst="rect">
            <a:avLst/>
          </a:prstGeom>
        </p:spPr>
      </p:pic>
    </p:spTree>
    <p:extLst>
      <p:ext uri="{BB962C8B-B14F-4D97-AF65-F5344CB8AC3E}">
        <p14:creationId xmlns:p14="http://schemas.microsoft.com/office/powerpoint/2010/main" val="2741554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9FB1A0E-63DC-451B-8C18-CD7F0FD155A5}"/>
              </a:ext>
            </a:extLst>
          </p:cNvPr>
          <p:cNvSpPr>
            <a:spLocks noGrp="1"/>
          </p:cNvSpPr>
          <p:nvPr>
            <p:ph type="title"/>
          </p:nvPr>
        </p:nvSpPr>
        <p:spPr/>
        <p:txBody>
          <a:bodyPr>
            <a:normAutofit fontScale="90000"/>
          </a:bodyPr>
          <a:lstStyle/>
          <a:p>
            <a:r>
              <a:rPr lang="de-DE" dirty="0" err="1"/>
              <a:t>Renovación</a:t>
            </a:r>
            <a:r>
              <a:rPr lang="de-DE" dirty="0"/>
              <a:t> </a:t>
            </a:r>
            <a:r>
              <a:rPr lang="de-DE" dirty="0" err="1"/>
              <a:t>completa</a:t>
            </a:r>
            <a:r>
              <a:rPr lang="de-DE" dirty="0"/>
              <a:t> de </a:t>
            </a:r>
            <a:r>
              <a:rPr lang="de-DE" dirty="0" err="1"/>
              <a:t>suelos</a:t>
            </a:r>
            <a:r>
              <a:rPr lang="de-DE" dirty="0"/>
              <a:t> </a:t>
            </a:r>
            <a:r>
              <a:rPr lang="de-DE" dirty="0" err="1"/>
              <a:t>elásticos</a:t>
            </a:r>
            <a:r>
              <a:rPr lang="de-DE" dirty="0"/>
              <a:t> (</a:t>
            </a:r>
            <a:r>
              <a:rPr lang="de-DE" dirty="0" err="1"/>
              <a:t>Caucho</a:t>
            </a:r>
            <a:r>
              <a:rPr lang="de-DE" dirty="0"/>
              <a:t>, PVC, </a:t>
            </a:r>
            <a:r>
              <a:rPr lang="de-DE" dirty="0" err="1"/>
              <a:t>Linóleo</a:t>
            </a:r>
            <a:r>
              <a:rPr lang="de-DE" dirty="0"/>
              <a:t>)</a:t>
            </a:r>
          </a:p>
        </p:txBody>
      </p:sp>
      <p:pic>
        <p:nvPicPr>
          <p:cNvPr id="4" name="Grafik 3">
            <a:extLst>
              <a:ext uri="{FF2B5EF4-FFF2-40B4-BE49-F238E27FC236}">
                <a16:creationId xmlns:a16="http://schemas.microsoft.com/office/drawing/2014/main" id="{9E99E1AB-4188-473D-9F83-866F98606A7F}"/>
              </a:ext>
            </a:extLst>
          </p:cNvPr>
          <p:cNvPicPr>
            <a:picLocks noChangeAspect="1"/>
          </p:cNvPicPr>
          <p:nvPr/>
        </p:nvPicPr>
        <p:blipFill>
          <a:blip r:embed="rId2"/>
          <a:stretch>
            <a:fillRect/>
          </a:stretch>
        </p:blipFill>
        <p:spPr>
          <a:xfrm>
            <a:off x="1302562" y="1703029"/>
            <a:ext cx="3422876" cy="4560607"/>
          </a:xfrm>
          <a:prstGeom prst="rect">
            <a:avLst/>
          </a:prstGeom>
        </p:spPr>
      </p:pic>
      <p:pic>
        <p:nvPicPr>
          <p:cNvPr id="5" name="Grafik 4">
            <a:extLst>
              <a:ext uri="{FF2B5EF4-FFF2-40B4-BE49-F238E27FC236}">
                <a16:creationId xmlns:a16="http://schemas.microsoft.com/office/drawing/2014/main" id="{7D034A3B-988F-4F0A-978D-01BDBDA37777}"/>
              </a:ext>
            </a:extLst>
          </p:cNvPr>
          <p:cNvPicPr>
            <a:picLocks noChangeAspect="1"/>
          </p:cNvPicPr>
          <p:nvPr/>
        </p:nvPicPr>
        <p:blipFill>
          <a:blip r:embed="rId3"/>
          <a:stretch>
            <a:fillRect/>
          </a:stretch>
        </p:blipFill>
        <p:spPr>
          <a:xfrm>
            <a:off x="6096000" y="1703029"/>
            <a:ext cx="3422876" cy="4560592"/>
          </a:xfrm>
          <a:prstGeom prst="rect">
            <a:avLst/>
          </a:prstGeom>
        </p:spPr>
      </p:pic>
    </p:spTree>
    <p:extLst>
      <p:ext uri="{BB962C8B-B14F-4D97-AF65-F5344CB8AC3E}">
        <p14:creationId xmlns:p14="http://schemas.microsoft.com/office/powerpoint/2010/main" val="1543807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2BE7435-26B7-4DB5-B11C-44D0F2B62808}"/>
              </a:ext>
            </a:extLst>
          </p:cNvPr>
          <p:cNvSpPr>
            <a:spLocks noGrp="1"/>
          </p:cNvSpPr>
          <p:nvPr>
            <p:ph type="title"/>
          </p:nvPr>
        </p:nvSpPr>
        <p:spPr/>
        <p:txBody>
          <a:bodyPr>
            <a:normAutofit fontScale="90000"/>
          </a:bodyPr>
          <a:lstStyle/>
          <a:p>
            <a:r>
              <a:rPr lang="de-DE" dirty="0" err="1"/>
              <a:t>Renovación</a:t>
            </a:r>
            <a:r>
              <a:rPr lang="de-DE" dirty="0"/>
              <a:t> </a:t>
            </a:r>
            <a:r>
              <a:rPr lang="de-DE" dirty="0" err="1"/>
              <a:t>completa</a:t>
            </a:r>
            <a:r>
              <a:rPr lang="de-DE" dirty="0"/>
              <a:t> de </a:t>
            </a:r>
            <a:r>
              <a:rPr lang="de-DE" dirty="0" err="1"/>
              <a:t>suelos</a:t>
            </a:r>
            <a:r>
              <a:rPr lang="de-DE" dirty="0"/>
              <a:t> </a:t>
            </a:r>
            <a:r>
              <a:rPr lang="de-DE" dirty="0" err="1"/>
              <a:t>elásticos</a:t>
            </a:r>
            <a:r>
              <a:rPr lang="de-DE" dirty="0"/>
              <a:t> (</a:t>
            </a:r>
            <a:r>
              <a:rPr lang="de-DE" dirty="0" err="1"/>
              <a:t>Caucho</a:t>
            </a:r>
            <a:r>
              <a:rPr lang="de-DE" dirty="0"/>
              <a:t>, PVC, </a:t>
            </a:r>
            <a:r>
              <a:rPr lang="de-DE" dirty="0" err="1"/>
              <a:t>Linóleo</a:t>
            </a:r>
            <a:r>
              <a:rPr lang="de-DE" dirty="0"/>
              <a:t>)</a:t>
            </a:r>
          </a:p>
        </p:txBody>
      </p:sp>
      <p:pic>
        <p:nvPicPr>
          <p:cNvPr id="4" name="Grafik 3">
            <a:extLst>
              <a:ext uri="{FF2B5EF4-FFF2-40B4-BE49-F238E27FC236}">
                <a16:creationId xmlns:a16="http://schemas.microsoft.com/office/drawing/2014/main" id="{F56538E4-8FCF-40A1-83A6-9D95CE1B20C8}"/>
              </a:ext>
            </a:extLst>
          </p:cNvPr>
          <p:cNvPicPr>
            <a:picLocks noChangeAspect="1"/>
          </p:cNvPicPr>
          <p:nvPr/>
        </p:nvPicPr>
        <p:blipFill>
          <a:blip r:embed="rId2"/>
          <a:stretch>
            <a:fillRect/>
          </a:stretch>
        </p:blipFill>
        <p:spPr>
          <a:xfrm>
            <a:off x="795848" y="2194993"/>
            <a:ext cx="4827677" cy="3215207"/>
          </a:xfrm>
          <a:prstGeom prst="rect">
            <a:avLst/>
          </a:prstGeom>
        </p:spPr>
      </p:pic>
      <p:pic>
        <p:nvPicPr>
          <p:cNvPr id="5" name="Grafik 4">
            <a:extLst>
              <a:ext uri="{FF2B5EF4-FFF2-40B4-BE49-F238E27FC236}">
                <a16:creationId xmlns:a16="http://schemas.microsoft.com/office/drawing/2014/main" id="{8394303D-8B8D-4297-A0F3-C9809620F11F}"/>
              </a:ext>
            </a:extLst>
          </p:cNvPr>
          <p:cNvPicPr>
            <a:picLocks noChangeAspect="1"/>
          </p:cNvPicPr>
          <p:nvPr/>
        </p:nvPicPr>
        <p:blipFill>
          <a:blip r:embed="rId3"/>
          <a:stretch>
            <a:fillRect/>
          </a:stretch>
        </p:blipFill>
        <p:spPr>
          <a:xfrm>
            <a:off x="5857980" y="2194993"/>
            <a:ext cx="4827678" cy="3215208"/>
          </a:xfrm>
          <a:prstGeom prst="rect">
            <a:avLst/>
          </a:prstGeom>
        </p:spPr>
      </p:pic>
    </p:spTree>
    <p:extLst>
      <p:ext uri="{BB962C8B-B14F-4D97-AF65-F5344CB8AC3E}">
        <p14:creationId xmlns:p14="http://schemas.microsoft.com/office/powerpoint/2010/main" val="1720894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E99339F-1CB4-4331-B2EE-09C87803C5BE}"/>
              </a:ext>
            </a:extLst>
          </p:cNvPr>
          <p:cNvSpPr>
            <a:spLocks noGrp="1"/>
          </p:cNvSpPr>
          <p:nvPr>
            <p:ph type="title"/>
          </p:nvPr>
        </p:nvSpPr>
        <p:spPr/>
        <p:txBody>
          <a:bodyPr>
            <a:normAutofit fontScale="90000"/>
          </a:bodyPr>
          <a:lstStyle/>
          <a:p>
            <a:r>
              <a:rPr lang="de-DE" dirty="0" err="1"/>
              <a:t>Renovación</a:t>
            </a:r>
            <a:r>
              <a:rPr lang="de-DE" dirty="0"/>
              <a:t> </a:t>
            </a:r>
            <a:r>
              <a:rPr lang="de-DE" dirty="0" err="1"/>
              <a:t>completa</a:t>
            </a:r>
            <a:r>
              <a:rPr lang="de-DE" dirty="0"/>
              <a:t> de </a:t>
            </a:r>
            <a:r>
              <a:rPr lang="de-DE" dirty="0" err="1"/>
              <a:t>suelos</a:t>
            </a:r>
            <a:r>
              <a:rPr lang="de-DE" dirty="0"/>
              <a:t> </a:t>
            </a:r>
            <a:r>
              <a:rPr lang="de-DE" dirty="0" err="1"/>
              <a:t>elásticos</a:t>
            </a:r>
            <a:r>
              <a:rPr lang="de-DE" dirty="0"/>
              <a:t> (</a:t>
            </a:r>
            <a:r>
              <a:rPr lang="de-DE" dirty="0" err="1"/>
              <a:t>Caucho</a:t>
            </a:r>
            <a:r>
              <a:rPr lang="de-DE" dirty="0"/>
              <a:t>, PVC, </a:t>
            </a:r>
            <a:r>
              <a:rPr lang="de-DE" dirty="0" err="1"/>
              <a:t>Linóleo</a:t>
            </a:r>
            <a:r>
              <a:rPr lang="de-DE" dirty="0"/>
              <a:t>)</a:t>
            </a:r>
          </a:p>
        </p:txBody>
      </p:sp>
    </p:spTree>
    <p:extLst>
      <p:ext uri="{BB962C8B-B14F-4D97-AF65-F5344CB8AC3E}">
        <p14:creationId xmlns:p14="http://schemas.microsoft.com/office/powerpoint/2010/main" val="2669069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BD41B84-CE0A-423F-811A-27D48120623A}"/>
              </a:ext>
            </a:extLst>
          </p:cNvPr>
          <p:cNvSpPr>
            <a:spLocks noGrp="1"/>
          </p:cNvSpPr>
          <p:nvPr>
            <p:ph sz="half" idx="1"/>
          </p:nvPr>
        </p:nvSpPr>
        <p:spPr/>
        <p:txBody>
          <a:bodyPr/>
          <a:lstStyle/>
          <a:p>
            <a:r>
              <a:rPr lang="sv-SE" dirty="0" err="1"/>
              <a:t>Protección</a:t>
            </a:r>
            <a:r>
              <a:rPr lang="sv-SE" dirty="0"/>
              <a:t> PUR resistente</a:t>
            </a:r>
          </a:p>
          <a:p>
            <a:r>
              <a:rPr lang="sv-SE" dirty="0" err="1"/>
              <a:t>Secado</a:t>
            </a:r>
            <a:r>
              <a:rPr lang="sv-SE" dirty="0"/>
              <a:t> </a:t>
            </a:r>
            <a:r>
              <a:rPr lang="sv-SE" dirty="0" err="1"/>
              <a:t>rapido</a:t>
            </a:r>
            <a:endParaRPr lang="sv-SE" dirty="0"/>
          </a:p>
          <a:p>
            <a:r>
              <a:rPr lang="sv-SE" dirty="0" err="1"/>
              <a:t>Acepta</a:t>
            </a:r>
            <a:r>
              <a:rPr lang="sv-SE" dirty="0"/>
              <a:t> el </a:t>
            </a:r>
            <a:r>
              <a:rPr lang="sv-SE" dirty="0" err="1"/>
              <a:t>juego</a:t>
            </a:r>
            <a:r>
              <a:rPr lang="sv-SE" dirty="0"/>
              <a:t> </a:t>
            </a:r>
            <a:r>
              <a:rPr lang="sv-SE" dirty="0" err="1"/>
              <a:t>después</a:t>
            </a:r>
            <a:r>
              <a:rPr lang="sv-SE" dirty="0"/>
              <a:t> de 24 h</a:t>
            </a:r>
          </a:p>
          <a:p>
            <a:r>
              <a:rPr lang="sv-SE" dirty="0" err="1"/>
              <a:t>Aplicación</a:t>
            </a:r>
            <a:r>
              <a:rPr lang="sv-SE" dirty="0"/>
              <a:t> </a:t>
            </a:r>
            <a:r>
              <a:rPr lang="sv-SE" dirty="0" err="1"/>
              <a:t>óptima</a:t>
            </a:r>
            <a:endParaRPr lang="sv-SE" dirty="0"/>
          </a:p>
          <a:p>
            <a:r>
              <a:rPr lang="sv-SE" dirty="0"/>
              <a:t>Para </a:t>
            </a:r>
            <a:r>
              <a:rPr lang="sv-SE" dirty="0" err="1"/>
              <a:t>recintos</a:t>
            </a:r>
            <a:r>
              <a:rPr lang="sv-SE" dirty="0"/>
              <a:t> </a:t>
            </a:r>
            <a:r>
              <a:rPr lang="sv-SE" dirty="0" err="1"/>
              <a:t>deportivos</a:t>
            </a:r>
            <a:endParaRPr lang="sv-SE" dirty="0"/>
          </a:p>
          <a:p>
            <a:r>
              <a:rPr lang="sv-SE" dirty="0" err="1"/>
              <a:t>Aprobaciones</a:t>
            </a:r>
            <a:r>
              <a:rPr lang="sv-SE" dirty="0"/>
              <a:t> ambientales</a:t>
            </a:r>
          </a:p>
        </p:txBody>
      </p:sp>
      <p:sp>
        <p:nvSpPr>
          <p:cNvPr id="7" name="Subtitle 6">
            <a:extLst>
              <a:ext uri="{FF2B5EF4-FFF2-40B4-BE49-F238E27FC236}">
                <a16:creationId xmlns:a16="http://schemas.microsoft.com/office/drawing/2014/main" id="{AB832ADD-37C4-49B1-9233-B5603A970404}"/>
              </a:ext>
            </a:extLst>
          </p:cNvPr>
          <p:cNvSpPr>
            <a:spLocks noGrp="1"/>
          </p:cNvSpPr>
          <p:nvPr>
            <p:ph type="subTitle" idx="10"/>
          </p:nvPr>
        </p:nvSpPr>
        <p:spPr>
          <a:xfrm>
            <a:off x="857566" y="857250"/>
            <a:ext cx="10175006" cy="899192"/>
          </a:xfrm>
        </p:spPr>
        <p:txBody>
          <a:bodyPr>
            <a:normAutofit lnSpcReduction="10000"/>
          </a:bodyPr>
          <a:lstStyle/>
          <a:p>
            <a:r>
              <a:rPr lang="sv-SE" sz="3200" b="1" dirty="0"/>
              <a:t>Bona </a:t>
            </a:r>
            <a:r>
              <a:rPr lang="sv-SE" sz="3200" b="1" dirty="0" err="1"/>
              <a:t>SuperSport</a:t>
            </a:r>
            <a:r>
              <a:rPr lang="sv-SE" sz="3200" b="1" dirty="0"/>
              <a:t> Pure HD</a:t>
            </a:r>
          </a:p>
          <a:p>
            <a:r>
              <a:rPr lang="sv-SE" dirty="0" err="1"/>
              <a:t>Parte</a:t>
            </a:r>
            <a:r>
              <a:rPr lang="sv-SE" dirty="0"/>
              <a:t> de </a:t>
            </a:r>
            <a:r>
              <a:rPr lang="sv-SE" dirty="0" err="1"/>
              <a:t>un</a:t>
            </a:r>
            <a:r>
              <a:rPr lang="sv-SE" dirty="0"/>
              <a:t> equipo </a:t>
            </a:r>
            <a:r>
              <a:rPr lang="sv-SE" dirty="0" err="1"/>
              <a:t>ganador</a:t>
            </a:r>
            <a:endParaRPr lang="sv-SE" dirty="0">
              <a:solidFill>
                <a:schemeClr val="bg1"/>
              </a:solidFill>
              <a:effectLst>
                <a:outerShdw blurRad="38100" dist="38100" dir="2700000" algn="tl">
                  <a:srgbClr val="000000">
                    <a:alpha val="43137"/>
                  </a:srgbClr>
                </a:outerShdw>
              </a:effectLst>
            </a:endParaRPr>
          </a:p>
        </p:txBody>
      </p:sp>
      <p:pic>
        <p:nvPicPr>
          <p:cNvPr id="3" name="Picture 2" descr="Graphical user interface&#10;&#10;Description automatically generated">
            <a:extLst>
              <a:ext uri="{FF2B5EF4-FFF2-40B4-BE49-F238E27FC236}">
                <a16:creationId xmlns:a16="http://schemas.microsoft.com/office/drawing/2014/main" id="{92BF2631-AE7F-495F-8133-FC4E294888C8}"/>
              </a:ext>
            </a:extLst>
          </p:cNvPr>
          <p:cNvPicPr>
            <a:picLocks noChangeAspect="1"/>
          </p:cNvPicPr>
          <p:nvPr/>
        </p:nvPicPr>
        <p:blipFill rotWithShape="1">
          <a:blip r:embed="rId2">
            <a:extLst>
              <a:ext uri="{28A0092B-C50C-407E-A947-70E740481C1C}">
                <a14:useLocalDpi xmlns:a14="http://schemas.microsoft.com/office/drawing/2010/main" val="0"/>
              </a:ext>
            </a:extLst>
          </a:blip>
          <a:srcRect l="3778" t="1112" r="2156"/>
          <a:stretch/>
        </p:blipFill>
        <p:spPr>
          <a:xfrm>
            <a:off x="7487539" y="0"/>
            <a:ext cx="4704461" cy="6858000"/>
          </a:xfrm>
          <a:prstGeom prst="rect">
            <a:avLst/>
          </a:prstGeom>
          <a:ln>
            <a:noFill/>
          </a:ln>
          <a:effectLst>
            <a:outerShdw blurRad="292100" dist="139700" dir="2700000" algn="tl" rotWithShape="0">
              <a:srgbClr val="333333">
                <a:alpha val="65000"/>
              </a:srgbClr>
            </a:outerShdw>
          </a:effectLst>
        </p:spPr>
      </p:pic>
      <p:pic>
        <p:nvPicPr>
          <p:cNvPr id="10" name="Picture 9" descr="Graphical user interface&#10;&#10;Description automatically generated">
            <a:extLst>
              <a:ext uri="{FF2B5EF4-FFF2-40B4-BE49-F238E27FC236}">
                <a16:creationId xmlns:a16="http://schemas.microsoft.com/office/drawing/2014/main" id="{6CABAC54-CA82-4AB1-BD7C-D4B5F59BB116}"/>
              </a:ext>
            </a:extLst>
          </p:cNvPr>
          <p:cNvPicPr>
            <a:picLocks noChangeAspect="1"/>
          </p:cNvPicPr>
          <p:nvPr/>
        </p:nvPicPr>
        <p:blipFill rotWithShape="1">
          <a:blip r:embed="rId2">
            <a:extLst>
              <a:ext uri="{28A0092B-C50C-407E-A947-70E740481C1C}">
                <a14:useLocalDpi xmlns:a14="http://schemas.microsoft.com/office/drawing/2010/main" val="0"/>
              </a:ext>
            </a:extLst>
          </a:blip>
          <a:srcRect l="58166" t="85422" r="10249" b="7336"/>
          <a:stretch/>
        </p:blipFill>
        <p:spPr>
          <a:xfrm>
            <a:off x="3136748" y="5398233"/>
            <a:ext cx="3953946" cy="1257168"/>
          </a:xfrm>
          <a:prstGeom prst="rect">
            <a:avLst/>
          </a:prstGeom>
        </p:spPr>
      </p:pic>
      <p:pic>
        <p:nvPicPr>
          <p:cNvPr id="9" name="Picture 8">
            <a:extLst>
              <a:ext uri="{FF2B5EF4-FFF2-40B4-BE49-F238E27FC236}">
                <a16:creationId xmlns:a16="http://schemas.microsoft.com/office/drawing/2014/main" id="{EAA2FF71-6812-401D-A2F8-BF5EDB1441A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622758" y="3569257"/>
            <a:ext cx="1587774" cy="1625939"/>
          </a:xfrm>
          <a:prstGeom prst="rect">
            <a:avLst/>
          </a:prstGeom>
        </p:spPr>
      </p:pic>
    </p:spTree>
    <p:extLst>
      <p:ext uri="{BB962C8B-B14F-4D97-AF65-F5344CB8AC3E}">
        <p14:creationId xmlns:p14="http://schemas.microsoft.com/office/powerpoint/2010/main" val="4039582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4D7590-8314-4E1E-9ABF-43E58C6A223F}"/>
              </a:ext>
            </a:extLst>
          </p:cNvPr>
          <p:cNvSpPr>
            <a:spLocks noGrp="1"/>
          </p:cNvSpPr>
          <p:nvPr>
            <p:ph type="title"/>
          </p:nvPr>
        </p:nvSpPr>
        <p:spPr/>
        <p:txBody>
          <a:bodyPr>
            <a:normAutofit fontScale="90000"/>
          </a:bodyPr>
          <a:lstStyle/>
          <a:p>
            <a:r>
              <a:rPr lang="de-DE" dirty="0"/>
              <a:t>Sport, </a:t>
            </a:r>
            <a:r>
              <a:rPr lang="de-DE" dirty="0" err="1"/>
              <a:t>Renovación</a:t>
            </a:r>
            <a:r>
              <a:rPr lang="de-DE" dirty="0"/>
              <a:t> </a:t>
            </a:r>
            <a:r>
              <a:rPr lang="de-DE" dirty="0" err="1"/>
              <a:t>completa</a:t>
            </a:r>
            <a:r>
              <a:rPr lang="de-DE" dirty="0"/>
              <a:t> de </a:t>
            </a:r>
            <a:r>
              <a:rPr lang="de-DE" dirty="0" err="1"/>
              <a:t>suelos</a:t>
            </a:r>
            <a:r>
              <a:rPr lang="de-DE" dirty="0"/>
              <a:t> </a:t>
            </a:r>
            <a:r>
              <a:rPr lang="de-DE" dirty="0" err="1"/>
              <a:t>elásticos</a:t>
            </a:r>
            <a:r>
              <a:rPr lang="de-DE" dirty="0"/>
              <a:t> (</a:t>
            </a:r>
            <a:r>
              <a:rPr lang="de-DE" dirty="0" err="1"/>
              <a:t>Caucho</a:t>
            </a:r>
            <a:r>
              <a:rPr lang="de-DE" dirty="0"/>
              <a:t>, PVC, </a:t>
            </a:r>
            <a:r>
              <a:rPr lang="de-DE" dirty="0" err="1"/>
              <a:t>Linóleo</a:t>
            </a:r>
            <a:r>
              <a:rPr lang="de-DE" dirty="0"/>
              <a:t>)</a:t>
            </a:r>
          </a:p>
        </p:txBody>
      </p:sp>
    </p:spTree>
    <p:extLst>
      <p:ext uri="{BB962C8B-B14F-4D97-AF65-F5344CB8AC3E}">
        <p14:creationId xmlns:p14="http://schemas.microsoft.com/office/powerpoint/2010/main" val="194004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5E485D8-B811-4B2B-A9DA-31014F8F885D}"/>
              </a:ext>
            </a:extLst>
          </p:cNvPr>
          <p:cNvSpPr>
            <a:spLocks noGrp="1"/>
          </p:cNvSpPr>
          <p:nvPr>
            <p:ph type="title"/>
          </p:nvPr>
        </p:nvSpPr>
        <p:spPr/>
        <p:txBody>
          <a:bodyPr/>
          <a:lstStyle/>
          <a:p>
            <a:r>
              <a:rPr lang="de-DE" dirty="0" err="1"/>
              <a:t>Sistema</a:t>
            </a:r>
            <a:r>
              <a:rPr lang="de-DE" dirty="0"/>
              <a:t> </a:t>
            </a:r>
            <a:r>
              <a:rPr lang="de-DE" dirty="0" err="1"/>
              <a:t>Bona</a:t>
            </a:r>
            <a:r>
              <a:rPr lang="de-DE" dirty="0"/>
              <a:t> Resilient</a:t>
            </a:r>
          </a:p>
        </p:txBody>
      </p:sp>
      <p:pic>
        <p:nvPicPr>
          <p:cNvPr id="5" name="Picture 6" descr="A close up of a device&#10;&#10;Description generated with high confidence">
            <a:extLst>
              <a:ext uri="{FF2B5EF4-FFF2-40B4-BE49-F238E27FC236}">
                <a16:creationId xmlns:a16="http://schemas.microsoft.com/office/drawing/2014/main" id="{1D0C5F78-57C9-4964-B22B-A179BCF8F94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475199" y="482205"/>
            <a:ext cx="3074133" cy="4257675"/>
          </a:xfrm>
          <a:prstGeom prst="rect">
            <a:avLst/>
          </a:prstGeom>
        </p:spPr>
      </p:pic>
      <p:pic>
        <p:nvPicPr>
          <p:cNvPr id="7" name="Grafik 6">
            <a:extLst>
              <a:ext uri="{FF2B5EF4-FFF2-40B4-BE49-F238E27FC236}">
                <a16:creationId xmlns:a16="http://schemas.microsoft.com/office/drawing/2014/main" id="{E3C3C3A5-C4A5-45E9-A295-8F7B4F03AF23}"/>
              </a:ext>
            </a:extLst>
          </p:cNvPr>
          <p:cNvPicPr>
            <a:picLocks noChangeAspect="1"/>
          </p:cNvPicPr>
          <p:nvPr/>
        </p:nvPicPr>
        <p:blipFill>
          <a:blip r:embed="rId4"/>
          <a:stretch>
            <a:fillRect/>
          </a:stretch>
        </p:blipFill>
        <p:spPr>
          <a:xfrm>
            <a:off x="6838244" y="5026969"/>
            <a:ext cx="1510131" cy="801233"/>
          </a:xfrm>
          <a:prstGeom prst="rect">
            <a:avLst/>
          </a:prstGeom>
        </p:spPr>
      </p:pic>
      <p:pic>
        <p:nvPicPr>
          <p:cNvPr id="8" name="Grafik 7">
            <a:extLst>
              <a:ext uri="{FF2B5EF4-FFF2-40B4-BE49-F238E27FC236}">
                <a16:creationId xmlns:a16="http://schemas.microsoft.com/office/drawing/2014/main" id="{AF658B72-29F8-4335-84DA-EB679B5632D8}"/>
              </a:ext>
            </a:extLst>
          </p:cNvPr>
          <p:cNvPicPr>
            <a:picLocks noChangeAspect="1"/>
          </p:cNvPicPr>
          <p:nvPr/>
        </p:nvPicPr>
        <p:blipFill>
          <a:blip r:embed="rId5"/>
          <a:stretch>
            <a:fillRect/>
          </a:stretch>
        </p:blipFill>
        <p:spPr>
          <a:xfrm>
            <a:off x="6148270" y="5856745"/>
            <a:ext cx="1379948" cy="801234"/>
          </a:xfrm>
          <a:prstGeom prst="rect">
            <a:avLst/>
          </a:prstGeom>
        </p:spPr>
      </p:pic>
      <p:pic>
        <p:nvPicPr>
          <p:cNvPr id="11" name="Picture 10" descr="Text&#10;&#10;Description automatically generated">
            <a:extLst>
              <a:ext uri="{FF2B5EF4-FFF2-40B4-BE49-F238E27FC236}">
                <a16:creationId xmlns:a16="http://schemas.microsoft.com/office/drawing/2014/main" id="{53E68446-CFA0-4F88-B864-31BB5C50F53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9375945" y="1310192"/>
            <a:ext cx="2176346" cy="3458231"/>
          </a:xfrm>
          <a:prstGeom prst="rect">
            <a:avLst/>
          </a:prstGeom>
        </p:spPr>
      </p:pic>
      <p:pic>
        <p:nvPicPr>
          <p:cNvPr id="4" name="Inhaltsplatzhalter 5">
            <a:extLst>
              <a:ext uri="{FF2B5EF4-FFF2-40B4-BE49-F238E27FC236}">
                <a16:creationId xmlns:a16="http://schemas.microsoft.com/office/drawing/2014/main" id="{3AB9F911-B281-42BD-A2DD-BC971DA893C6}"/>
              </a:ext>
            </a:extLst>
          </p:cNvPr>
          <p:cNvPicPr>
            <a:picLocks noChangeAspect="1"/>
          </p:cNvPicPr>
          <p:nvPr/>
        </p:nvPicPr>
        <p:blipFill rotWithShape="1">
          <a:blip r:embed="rId7">
            <a:extLst>
              <a:ext uri="{28A0092B-C50C-407E-A947-70E740481C1C}">
                <a14:useLocalDpi xmlns:a14="http://schemas.microsoft.com/office/drawing/2010/main" val="0"/>
              </a:ext>
            </a:extLst>
          </a:blip>
          <a:srcRect b="35374"/>
          <a:stretch/>
        </p:blipFill>
        <p:spPr bwMode="auto">
          <a:xfrm>
            <a:off x="2795759" y="2559310"/>
            <a:ext cx="2874649" cy="2879571"/>
          </a:xfrm>
          <a:prstGeom prst="rect">
            <a:avLst/>
          </a:prstGeom>
          <a:noFill/>
          <a:ln w="9525">
            <a:noFill/>
            <a:miter lim="800000"/>
            <a:headEnd/>
            <a:tailEnd/>
          </a:ln>
        </p:spPr>
      </p:pic>
      <p:pic>
        <p:nvPicPr>
          <p:cNvPr id="6" name="Grafik 5">
            <a:extLst>
              <a:ext uri="{FF2B5EF4-FFF2-40B4-BE49-F238E27FC236}">
                <a16:creationId xmlns:a16="http://schemas.microsoft.com/office/drawing/2014/main" id="{948FC5F6-450F-4239-92B9-C5EE20D69C84}"/>
              </a:ext>
            </a:extLst>
          </p:cNvPr>
          <p:cNvPicPr>
            <a:picLocks noChangeAspect="1"/>
          </p:cNvPicPr>
          <p:nvPr/>
        </p:nvPicPr>
        <p:blipFill>
          <a:blip r:embed="rId8"/>
          <a:stretch>
            <a:fillRect/>
          </a:stretch>
        </p:blipFill>
        <p:spPr>
          <a:xfrm>
            <a:off x="5369800" y="5049560"/>
            <a:ext cx="1388932" cy="778642"/>
          </a:xfrm>
          <a:prstGeom prst="rect">
            <a:avLst/>
          </a:prstGeom>
        </p:spPr>
      </p:pic>
      <p:sp>
        <p:nvSpPr>
          <p:cNvPr id="2" name="Textfeld 1">
            <a:extLst>
              <a:ext uri="{FF2B5EF4-FFF2-40B4-BE49-F238E27FC236}">
                <a16:creationId xmlns:a16="http://schemas.microsoft.com/office/drawing/2014/main" id="{19F8D017-24F4-4601-8F2F-FF8F7F610E03}"/>
              </a:ext>
            </a:extLst>
          </p:cNvPr>
          <p:cNvSpPr txBox="1"/>
          <p:nvPr/>
        </p:nvSpPr>
        <p:spPr>
          <a:xfrm>
            <a:off x="5749920" y="4342791"/>
            <a:ext cx="2176346" cy="461665"/>
          </a:xfrm>
          <a:prstGeom prst="rect">
            <a:avLst/>
          </a:prstGeom>
          <a:noFill/>
        </p:spPr>
        <p:txBody>
          <a:bodyPr wrap="square" rtlCol="0">
            <a:spAutoFit/>
          </a:bodyPr>
          <a:lstStyle/>
          <a:p>
            <a:pPr algn="l"/>
            <a:r>
              <a:rPr lang="de-DE" sz="2400" b="1" dirty="0">
                <a:solidFill>
                  <a:schemeClr val="tx2"/>
                </a:solidFill>
              </a:rPr>
              <a:t>Creative </a:t>
            </a:r>
            <a:r>
              <a:rPr lang="de-DE" sz="2400" b="1" dirty="0" err="1">
                <a:solidFill>
                  <a:schemeClr val="tx2"/>
                </a:solidFill>
              </a:rPr>
              <a:t>chips</a:t>
            </a:r>
            <a:endParaRPr lang="de-DE" sz="2400" b="1" dirty="0">
              <a:solidFill>
                <a:schemeClr val="tx2"/>
              </a:solidFill>
            </a:endParaRPr>
          </a:p>
        </p:txBody>
      </p:sp>
      <p:pic>
        <p:nvPicPr>
          <p:cNvPr id="1026" name="Picture 2">
            <a:extLst>
              <a:ext uri="{FF2B5EF4-FFF2-40B4-BE49-F238E27FC236}">
                <a16:creationId xmlns:a16="http://schemas.microsoft.com/office/drawing/2014/main" id="{15A9DE57-9DE3-4CDF-9220-2A4571DE11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040" y="2086252"/>
            <a:ext cx="2611910" cy="361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305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5E485D8-B811-4B2B-A9DA-31014F8F885D}"/>
              </a:ext>
            </a:extLst>
          </p:cNvPr>
          <p:cNvSpPr>
            <a:spLocks noGrp="1"/>
          </p:cNvSpPr>
          <p:nvPr>
            <p:ph type="title"/>
          </p:nvPr>
        </p:nvSpPr>
        <p:spPr/>
        <p:txBody>
          <a:bodyPr anchor="ctr">
            <a:normAutofit/>
          </a:bodyPr>
          <a:lstStyle/>
          <a:p>
            <a:r>
              <a:rPr lang="es-PA" dirty="0"/>
              <a:t>¿Cuál es tu prioridad? </a:t>
            </a:r>
          </a:p>
        </p:txBody>
      </p:sp>
      <p:pic>
        <p:nvPicPr>
          <p:cNvPr id="10" name="Picture 9" descr="A picture containing person&#10;&#10;Description automatically generated">
            <a:extLst>
              <a:ext uri="{FF2B5EF4-FFF2-40B4-BE49-F238E27FC236}">
                <a16:creationId xmlns:a16="http://schemas.microsoft.com/office/drawing/2014/main" id="{7F2CA512-C3C9-46F3-8E5F-C1F3A2D1EA42}"/>
              </a:ext>
            </a:extLst>
          </p:cNvPr>
          <p:cNvPicPr>
            <a:picLocks noChangeAspect="1"/>
          </p:cNvPicPr>
          <p:nvPr/>
        </p:nvPicPr>
        <p:blipFill rotWithShape="1">
          <a:blip r:embed="rId3">
            <a:extLst>
              <a:ext uri="{28A0092B-C50C-407E-A947-70E740481C1C}">
                <a14:useLocalDpi xmlns:a14="http://schemas.microsoft.com/office/drawing/2010/main" val="0"/>
              </a:ext>
            </a:extLst>
          </a:blip>
          <a:srcRect r="32489"/>
          <a:stretch/>
        </p:blipFill>
        <p:spPr>
          <a:xfrm>
            <a:off x="7562086" y="0"/>
            <a:ext cx="4629914" cy="6858000"/>
          </a:xfrm>
          <a:prstGeom prst="rect">
            <a:avLst/>
          </a:prstGeom>
        </p:spPr>
      </p:pic>
      <p:sp>
        <p:nvSpPr>
          <p:cNvPr id="13" name="Content Placeholder 12">
            <a:extLst>
              <a:ext uri="{FF2B5EF4-FFF2-40B4-BE49-F238E27FC236}">
                <a16:creationId xmlns:a16="http://schemas.microsoft.com/office/drawing/2014/main" id="{AD864A05-5FF9-4FEF-AE0D-79B764C6D5F5}"/>
              </a:ext>
            </a:extLst>
          </p:cNvPr>
          <p:cNvSpPr>
            <a:spLocks noGrp="1"/>
          </p:cNvSpPr>
          <p:nvPr>
            <p:ph sz="half" idx="1"/>
          </p:nvPr>
        </p:nvSpPr>
        <p:spPr>
          <a:xfrm>
            <a:off x="1008487" y="1743839"/>
            <a:ext cx="5218577" cy="4256911"/>
          </a:xfrm>
        </p:spPr>
        <p:txBody>
          <a:bodyPr>
            <a:normAutofit lnSpcReduction="10000"/>
          </a:bodyPr>
          <a:lstStyle/>
          <a:p>
            <a:r>
              <a:rPr lang="en-GB" dirty="0"/>
              <a:t>Bona Pure</a:t>
            </a:r>
          </a:p>
          <a:p>
            <a:pPr lvl="1"/>
            <a:r>
              <a:rPr lang="en-GB" dirty="0"/>
              <a:t>Alta </a:t>
            </a:r>
            <a:r>
              <a:rPr lang="en-GB" dirty="0" err="1"/>
              <a:t>resistencia</a:t>
            </a:r>
            <a:r>
              <a:rPr lang="en-GB" dirty="0"/>
              <a:t> a los </a:t>
            </a:r>
            <a:r>
              <a:rPr lang="en-GB" dirty="0" err="1"/>
              <a:t>productos</a:t>
            </a:r>
            <a:r>
              <a:rPr lang="en-GB" dirty="0"/>
              <a:t> </a:t>
            </a:r>
            <a:r>
              <a:rPr lang="en-GB" dirty="0" err="1"/>
              <a:t>químicos</a:t>
            </a:r>
            <a:endParaRPr lang="en-GB" dirty="0"/>
          </a:p>
          <a:p>
            <a:pPr lvl="1"/>
            <a:r>
              <a:rPr lang="en-GB" dirty="0" err="1"/>
              <a:t>Áreas</a:t>
            </a:r>
            <a:r>
              <a:rPr lang="en-GB" dirty="0"/>
              <a:t> </a:t>
            </a:r>
            <a:r>
              <a:rPr lang="en-GB" dirty="0" err="1"/>
              <a:t>médicas</a:t>
            </a:r>
            <a:r>
              <a:rPr lang="en-GB" dirty="0"/>
              <a:t> u </a:t>
            </a:r>
            <a:r>
              <a:rPr lang="en-GB" dirty="0" err="1"/>
              <a:t>otras</a:t>
            </a:r>
            <a:r>
              <a:rPr lang="en-GB" dirty="0"/>
              <a:t> </a:t>
            </a:r>
            <a:r>
              <a:rPr lang="en-GB" dirty="0" err="1"/>
              <a:t>áreas</a:t>
            </a:r>
            <a:r>
              <a:rPr lang="en-GB" dirty="0"/>
              <a:t> que </a:t>
            </a:r>
            <a:r>
              <a:rPr lang="en-GB" dirty="0" err="1"/>
              <a:t>necesitan</a:t>
            </a:r>
            <a:r>
              <a:rPr lang="en-GB" dirty="0"/>
              <a:t> un alto </a:t>
            </a:r>
            <a:r>
              <a:rPr lang="en-GB" dirty="0" err="1"/>
              <a:t>nivel</a:t>
            </a:r>
            <a:r>
              <a:rPr lang="en-GB" dirty="0"/>
              <a:t> de </a:t>
            </a:r>
            <a:r>
              <a:rPr lang="en-GB" dirty="0" err="1"/>
              <a:t>desinfección</a:t>
            </a:r>
            <a:r>
              <a:rPr lang="en-GB" dirty="0"/>
              <a:t>.</a:t>
            </a:r>
          </a:p>
          <a:p>
            <a:pPr lvl="1"/>
            <a:r>
              <a:rPr lang="en-GB" dirty="0"/>
              <a:t>Alta </a:t>
            </a:r>
            <a:r>
              <a:rPr lang="en-GB" dirty="0" err="1"/>
              <a:t>elasticidad</a:t>
            </a:r>
            <a:r>
              <a:rPr lang="en-GB" dirty="0"/>
              <a:t>, </a:t>
            </a:r>
            <a:r>
              <a:rPr lang="en-GB" dirty="0" err="1"/>
              <a:t>resistencia</a:t>
            </a:r>
            <a:r>
              <a:rPr lang="en-GB" dirty="0"/>
              <a:t> superior al </a:t>
            </a:r>
            <a:r>
              <a:rPr lang="en-GB" dirty="0" err="1"/>
              <a:t>impacto</a:t>
            </a:r>
            <a:r>
              <a:rPr lang="en-GB" dirty="0"/>
              <a:t>.</a:t>
            </a:r>
          </a:p>
          <a:p>
            <a:r>
              <a:rPr lang="en-GB" dirty="0"/>
              <a:t>Bona Pure HD</a:t>
            </a:r>
          </a:p>
          <a:p>
            <a:pPr lvl="1"/>
            <a:r>
              <a:rPr lang="en-GB" dirty="0" err="1"/>
              <a:t>Muy</a:t>
            </a:r>
            <a:r>
              <a:rPr lang="en-GB" dirty="0"/>
              <a:t> </a:t>
            </a:r>
            <a:r>
              <a:rPr lang="en-GB" dirty="0" err="1"/>
              <a:t>alta</a:t>
            </a:r>
            <a:r>
              <a:rPr lang="en-GB" dirty="0"/>
              <a:t> </a:t>
            </a:r>
            <a:r>
              <a:rPr lang="en-GB" dirty="0" err="1"/>
              <a:t>resistencia</a:t>
            </a:r>
            <a:r>
              <a:rPr lang="en-GB" dirty="0"/>
              <a:t> al </a:t>
            </a:r>
            <a:r>
              <a:rPr lang="en-GB" dirty="0" err="1"/>
              <a:t>desgaste</a:t>
            </a:r>
            <a:r>
              <a:rPr lang="en-GB" dirty="0"/>
              <a:t>.</a:t>
            </a:r>
          </a:p>
          <a:p>
            <a:pPr lvl="1"/>
            <a:r>
              <a:rPr lang="en-GB" dirty="0"/>
              <a:t>Zonas </a:t>
            </a:r>
            <a:r>
              <a:rPr lang="en-GB" dirty="0" err="1"/>
              <a:t>comerciales</a:t>
            </a:r>
            <a:r>
              <a:rPr lang="en-GB" dirty="0"/>
              <a:t> con </a:t>
            </a:r>
            <a:r>
              <a:rPr lang="en-GB" dirty="0" err="1"/>
              <a:t>mucho</a:t>
            </a:r>
            <a:r>
              <a:rPr lang="en-GB" dirty="0"/>
              <a:t> </a:t>
            </a:r>
            <a:r>
              <a:rPr lang="en-GB" dirty="0" err="1"/>
              <a:t>tráfico</a:t>
            </a:r>
            <a:r>
              <a:rPr lang="en-GB" dirty="0"/>
              <a:t> </a:t>
            </a:r>
            <a:r>
              <a:rPr lang="en-GB" dirty="0" err="1"/>
              <a:t>peatonal</a:t>
            </a:r>
            <a:endParaRPr lang="en-GB" dirty="0"/>
          </a:p>
          <a:p>
            <a:pPr lvl="1"/>
            <a:r>
              <a:rPr lang="en-GB" dirty="0" err="1"/>
              <a:t>Carácter</a:t>
            </a:r>
            <a:r>
              <a:rPr lang="en-GB" dirty="0"/>
              <a:t> </a:t>
            </a:r>
            <a:r>
              <a:rPr lang="en-GB" dirty="0" err="1"/>
              <a:t>duro-elástico</a:t>
            </a:r>
            <a:endParaRPr lang="en-GB" dirty="0"/>
          </a:p>
        </p:txBody>
      </p:sp>
    </p:spTree>
    <p:extLst>
      <p:ext uri="{BB962C8B-B14F-4D97-AF65-F5344CB8AC3E}">
        <p14:creationId xmlns:p14="http://schemas.microsoft.com/office/powerpoint/2010/main" val="2749529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EFEF37D-A1F0-4225-B0D5-055414F3558E}"/>
              </a:ext>
            </a:extLst>
          </p:cNvPr>
          <p:cNvSpPr/>
          <p:nvPr/>
        </p:nvSpPr>
        <p:spPr>
          <a:xfrm>
            <a:off x="1440653" y="1373268"/>
            <a:ext cx="3846064" cy="2110260"/>
          </a:xfrm>
          <a:prstGeom prst="rect">
            <a:avLst/>
          </a:prstGeom>
          <a:solidFill>
            <a:srgbClr val="8CDFFF">
              <a:alpha val="20000"/>
            </a:srgbClr>
          </a:solid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34" name="Rectangle 33">
            <a:extLst>
              <a:ext uri="{FF2B5EF4-FFF2-40B4-BE49-F238E27FC236}">
                <a16:creationId xmlns:a16="http://schemas.microsoft.com/office/drawing/2014/main" id="{C6300BA4-5B44-4867-BE6D-6A706256D373}"/>
              </a:ext>
            </a:extLst>
          </p:cNvPr>
          <p:cNvSpPr/>
          <p:nvPr/>
        </p:nvSpPr>
        <p:spPr>
          <a:xfrm>
            <a:off x="6364737" y="-63687"/>
            <a:ext cx="3846064" cy="2110260"/>
          </a:xfrm>
          <a:prstGeom prst="rect">
            <a:avLst/>
          </a:prstGeom>
          <a:solidFill>
            <a:srgbClr val="8CDFFF">
              <a:alpha val="20000"/>
            </a:srgbClr>
          </a:solid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22" name="Rectangle 21">
            <a:extLst>
              <a:ext uri="{FF2B5EF4-FFF2-40B4-BE49-F238E27FC236}">
                <a16:creationId xmlns:a16="http://schemas.microsoft.com/office/drawing/2014/main" id="{2EDBEF36-53D9-4FD8-BE92-5A1DD4208DC1}"/>
              </a:ext>
            </a:extLst>
          </p:cNvPr>
          <p:cNvSpPr/>
          <p:nvPr/>
        </p:nvSpPr>
        <p:spPr>
          <a:xfrm>
            <a:off x="4064" y="5729369"/>
            <a:ext cx="12192000" cy="1132114"/>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01D8D098-7299-48B9-A109-60CB791D2B0F}"/>
              </a:ext>
            </a:extLst>
          </p:cNvPr>
          <p:cNvSpPr/>
          <p:nvPr/>
        </p:nvSpPr>
        <p:spPr>
          <a:xfrm>
            <a:off x="0" y="5739602"/>
            <a:ext cx="12192000" cy="1132114"/>
          </a:xfrm>
          <a:prstGeom prst="rect">
            <a:avLst/>
          </a:prstGeom>
          <a:gradFill flip="none" rotWithShape="1">
            <a:gsLst>
              <a:gs pos="0">
                <a:schemeClr val="accent1">
                  <a:lumMod val="5000"/>
                  <a:lumOff val="95000"/>
                  <a:alpha val="0"/>
                </a:schemeClr>
              </a:gs>
              <a:gs pos="65200">
                <a:srgbClr val="515459">
                  <a:alpha val="57000"/>
                </a:srgbClr>
              </a:gs>
              <a:gs pos="100000">
                <a:schemeClr val="tx1">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924EBDF2-DD84-4421-AC75-0E5E23A633F0}"/>
              </a:ext>
            </a:extLst>
          </p:cNvPr>
          <p:cNvSpPr/>
          <p:nvPr/>
        </p:nvSpPr>
        <p:spPr>
          <a:xfrm>
            <a:off x="1451872" y="3517997"/>
            <a:ext cx="3846064" cy="3273692"/>
          </a:xfrm>
          <a:prstGeom prst="rect">
            <a:avLst/>
          </a:prstGeom>
          <a:solidFill>
            <a:srgbClr val="C7E88D">
              <a:alpha val="20000"/>
            </a:srgbClr>
          </a:solid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6" name="Rectangle 15">
            <a:extLst>
              <a:ext uri="{FF2B5EF4-FFF2-40B4-BE49-F238E27FC236}">
                <a16:creationId xmlns:a16="http://schemas.microsoft.com/office/drawing/2014/main" id="{41F5A082-56F0-4B67-BB7B-A68F241C6548}"/>
              </a:ext>
            </a:extLst>
          </p:cNvPr>
          <p:cNvSpPr/>
          <p:nvPr/>
        </p:nvSpPr>
        <p:spPr>
          <a:xfrm>
            <a:off x="6364737" y="2095172"/>
            <a:ext cx="3846064" cy="4707448"/>
          </a:xfrm>
          <a:prstGeom prst="rect">
            <a:avLst/>
          </a:prstGeom>
          <a:solidFill>
            <a:srgbClr val="C7E88D">
              <a:alpha val="20000"/>
            </a:srgbClr>
          </a:solid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8" name="Rectangle 7">
            <a:extLst>
              <a:ext uri="{FF2B5EF4-FFF2-40B4-BE49-F238E27FC236}">
                <a16:creationId xmlns:a16="http://schemas.microsoft.com/office/drawing/2014/main" id="{7505BA2E-6DF5-4FB8-86FB-63600B2BE7ED}"/>
              </a:ext>
            </a:extLst>
          </p:cNvPr>
          <p:cNvSpPr/>
          <p:nvPr/>
        </p:nvSpPr>
        <p:spPr>
          <a:xfrm>
            <a:off x="1745343" y="6039684"/>
            <a:ext cx="3236686" cy="486229"/>
          </a:xfrm>
          <a:prstGeom prst="rect">
            <a:avLst/>
          </a:prstGeom>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a:t>Sanding and cleaning</a:t>
            </a:r>
          </a:p>
        </p:txBody>
      </p:sp>
      <p:sp>
        <p:nvSpPr>
          <p:cNvPr id="17" name="Title 2">
            <a:extLst>
              <a:ext uri="{FF2B5EF4-FFF2-40B4-BE49-F238E27FC236}">
                <a16:creationId xmlns:a16="http://schemas.microsoft.com/office/drawing/2014/main" id="{5F3E253C-C55F-4FAC-A6C8-A0A067429D4A}"/>
              </a:ext>
            </a:extLst>
          </p:cNvPr>
          <p:cNvSpPr txBox="1">
            <a:spLocks/>
          </p:cNvSpPr>
          <p:nvPr/>
        </p:nvSpPr>
        <p:spPr>
          <a:xfrm>
            <a:off x="384441" y="356567"/>
            <a:ext cx="6186374" cy="595313"/>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2800" kern="1200">
                <a:solidFill>
                  <a:schemeClr val="accent1"/>
                </a:solidFill>
                <a:latin typeface="+mj-lt"/>
                <a:ea typeface="+mj-ea"/>
                <a:cs typeface="+mj-cs"/>
              </a:defRPr>
            </a:lvl1pPr>
          </a:lstStyle>
          <a:p>
            <a:r>
              <a:rPr lang="en-GB" sz="3200" dirty="0" err="1"/>
              <a:t>Programa</a:t>
            </a:r>
            <a:r>
              <a:rPr lang="en-GB" sz="3200" dirty="0"/>
              <a:t> de </a:t>
            </a:r>
            <a:r>
              <a:rPr lang="en-GB" sz="3200" dirty="0" err="1"/>
              <a:t>tratamiento</a:t>
            </a:r>
            <a:r>
              <a:rPr lang="en-GB" sz="3200" dirty="0"/>
              <a:t> y </a:t>
            </a:r>
            <a:r>
              <a:rPr lang="en-GB" sz="3200" dirty="0" err="1"/>
              <a:t>lijado</a:t>
            </a:r>
            <a:endParaRPr lang="en-GB" sz="3200" dirty="0"/>
          </a:p>
        </p:txBody>
      </p:sp>
      <p:sp>
        <p:nvSpPr>
          <p:cNvPr id="18" name="Rectangle 17">
            <a:extLst>
              <a:ext uri="{FF2B5EF4-FFF2-40B4-BE49-F238E27FC236}">
                <a16:creationId xmlns:a16="http://schemas.microsoft.com/office/drawing/2014/main" id="{C30A6CB1-3520-4EBC-97A3-5B6A025B8CB5}"/>
              </a:ext>
            </a:extLst>
          </p:cNvPr>
          <p:cNvSpPr/>
          <p:nvPr/>
        </p:nvSpPr>
        <p:spPr>
          <a:xfrm>
            <a:off x="1745343" y="5323226"/>
            <a:ext cx="3236686" cy="486229"/>
          </a:xfrm>
          <a:prstGeom prst="rect">
            <a:avLst/>
          </a:prstGeom>
          <a:effectLst>
            <a:outerShdw blurRad="50800" dist="38100" dir="8100000" algn="t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Bona Pure HD</a:t>
            </a:r>
          </a:p>
        </p:txBody>
      </p:sp>
      <p:sp>
        <p:nvSpPr>
          <p:cNvPr id="19" name="Rectangle 18">
            <a:extLst>
              <a:ext uri="{FF2B5EF4-FFF2-40B4-BE49-F238E27FC236}">
                <a16:creationId xmlns:a16="http://schemas.microsoft.com/office/drawing/2014/main" id="{2CBEAB71-1CAE-4F80-AC60-7AE27A5BD0ED}"/>
              </a:ext>
            </a:extLst>
          </p:cNvPr>
          <p:cNvSpPr/>
          <p:nvPr/>
        </p:nvSpPr>
        <p:spPr>
          <a:xfrm>
            <a:off x="6727371" y="5323226"/>
            <a:ext cx="3236686" cy="486229"/>
          </a:xfrm>
          <a:prstGeom prst="rect">
            <a:avLst/>
          </a:prstGeom>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a:t>Bona Pure Colour</a:t>
            </a:r>
          </a:p>
        </p:txBody>
      </p:sp>
      <p:sp>
        <p:nvSpPr>
          <p:cNvPr id="20" name="Rectangle 19">
            <a:extLst>
              <a:ext uri="{FF2B5EF4-FFF2-40B4-BE49-F238E27FC236}">
                <a16:creationId xmlns:a16="http://schemas.microsoft.com/office/drawing/2014/main" id="{1582E5CB-CC91-40DA-BE93-0134A61DA07B}"/>
              </a:ext>
            </a:extLst>
          </p:cNvPr>
          <p:cNvSpPr/>
          <p:nvPr/>
        </p:nvSpPr>
        <p:spPr>
          <a:xfrm>
            <a:off x="1745343" y="4606768"/>
            <a:ext cx="3236686" cy="486229"/>
          </a:xfrm>
          <a:prstGeom prst="rect">
            <a:avLst/>
          </a:prstGeom>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a:t>Intermediate abrasion if &gt;24 h</a:t>
            </a:r>
          </a:p>
        </p:txBody>
      </p:sp>
      <p:sp>
        <p:nvSpPr>
          <p:cNvPr id="24" name="Rectangle 23">
            <a:extLst>
              <a:ext uri="{FF2B5EF4-FFF2-40B4-BE49-F238E27FC236}">
                <a16:creationId xmlns:a16="http://schemas.microsoft.com/office/drawing/2014/main" id="{30AF7CD1-86A5-4766-9226-E1B901A89CAE}"/>
              </a:ext>
            </a:extLst>
          </p:cNvPr>
          <p:cNvSpPr/>
          <p:nvPr/>
        </p:nvSpPr>
        <p:spPr>
          <a:xfrm>
            <a:off x="6727371" y="6059715"/>
            <a:ext cx="3236686" cy="486229"/>
          </a:xfrm>
          <a:prstGeom prst="rect">
            <a:avLst/>
          </a:prstGeom>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a:t>Sanding and cleaning</a:t>
            </a:r>
          </a:p>
        </p:txBody>
      </p:sp>
      <p:sp>
        <p:nvSpPr>
          <p:cNvPr id="26" name="Rectangle 25">
            <a:extLst>
              <a:ext uri="{FF2B5EF4-FFF2-40B4-BE49-F238E27FC236}">
                <a16:creationId xmlns:a16="http://schemas.microsoft.com/office/drawing/2014/main" id="{78286181-F24B-4A5E-96A9-BC6E5017CFF3}"/>
              </a:ext>
            </a:extLst>
          </p:cNvPr>
          <p:cNvSpPr/>
          <p:nvPr/>
        </p:nvSpPr>
        <p:spPr>
          <a:xfrm>
            <a:off x="6727371" y="3161480"/>
            <a:ext cx="3236686" cy="486229"/>
          </a:xfrm>
          <a:prstGeom prst="rect">
            <a:avLst/>
          </a:prstGeom>
          <a:effectLst>
            <a:outerShdw blurRad="50800" dist="38100" dir="8100000" algn="t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Bona Pure HD</a:t>
            </a:r>
          </a:p>
        </p:txBody>
      </p:sp>
      <p:sp>
        <p:nvSpPr>
          <p:cNvPr id="28" name="Rectangle 27">
            <a:extLst>
              <a:ext uri="{FF2B5EF4-FFF2-40B4-BE49-F238E27FC236}">
                <a16:creationId xmlns:a16="http://schemas.microsoft.com/office/drawing/2014/main" id="{541C92D7-1F3D-4542-AF83-36975A59A4DC}"/>
              </a:ext>
            </a:extLst>
          </p:cNvPr>
          <p:cNvSpPr/>
          <p:nvPr/>
        </p:nvSpPr>
        <p:spPr>
          <a:xfrm>
            <a:off x="6727371" y="2428398"/>
            <a:ext cx="3236686" cy="486229"/>
          </a:xfrm>
          <a:prstGeom prst="rect">
            <a:avLst/>
          </a:prstGeom>
          <a:solidFill>
            <a:schemeClr val="accent6">
              <a:alpha val="50000"/>
            </a:schemeClr>
          </a:solidFill>
          <a:ln w="19050">
            <a:solidFill>
              <a:schemeClr val="accent6"/>
            </a:solidFill>
            <a:prstDash val="dash"/>
          </a:ln>
          <a:effectLst>
            <a:outerShdw blurRad="50800" dist="38100" dir="8100000" algn="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GB"/>
              <a:t>Bona Pure HD</a:t>
            </a:r>
          </a:p>
        </p:txBody>
      </p:sp>
      <p:sp>
        <p:nvSpPr>
          <p:cNvPr id="29" name="Rectangle 28">
            <a:extLst>
              <a:ext uri="{FF2B5EF4-FFF2-40B4-BE49-F238E27FC236}">
                <a16:creationId xmlns:a16="http://schemas.microsoft.com/office/drawing/2014/main" id="{9E096927-4A9F-42E0-BCB1-62FD55097B76}"/>
              </a:ext>
            </a:extLst>
          </p:cNvPr>
          <p:cNvSpPr/>
          <p:nvPr/>
        </p:nvSpPr>
        <p:spPr>
          <a:xfrm>
            <a:off x="1745343" y="3890310"/>
            <a:ext cx="3236686" cy="486229"/>
          </a:xfrm>
          <a:prstGeom prst="rect">
            <a:avLst/>
          </a:prstGeom>
          <a:effectLst>
            <a:outerShdw blurRad="50800" dist="38100" dir="8100000" algn="t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Bona Pure HD</a:t>
            </a:r>
          </a:p>
        </p:txBody>
      </p:sp>
      <p:sp>
        <p:nvSpPr>
          <p:cNvPr id="30" name="Rectangle 29">
            <a:extLst>
              <a:ext uri="{FF2B5EF4-FFF2-40B4-BE49-F238E27FC236}">
                <a16:creationId xmlns:a16="http://schemas.microsoft.com/office/drawing/2014/main" id="{0591292D-14B5-4053-A3D2-EEB481D83DC3}"/>
              </a:ext>
            </a:extLst>
          </p:cNvPr>
          <p:cNvSpPr/>
          <p:nvPr/>
        </p:nvSpPr>
        <p:spPr>
          <a:xfrm>
            <a:off x="6727371" y="4616212"/>
            <a:ext cx="3236686" cy="486229"/>
          </a:xfrm>
          <a:prstGeom prst="rect">
            <a:avLst/>
          </a:prstGeom>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a:t>Bona Pure Colour</a:t>
            </a:r>
          </a:p>
        </p:txBody>
      </p:sp>
      <p:sp>
        <p:nvSpPr>
          <p:cNvPr id="31" name="Rectangle 30">
            <a:extLst>
              <a:ext uri="{FF2B5EF4-FFF2-40B4-BE49-F238E27FC236}">
                <a16:creationId xmlns:a16="http://schemas.microsoft.com/office/drawing/2014/main" id="{89E5887C-6984-47CE-AB13-64918583B076}"/>
              </a:ext>
            </a:extLst>
          </p:cNvPr>
          <p:cNvSpPr/>
          <p:nvPr/>
        </p:nvSpPr>
        <p:spPr>
          <a:xfrm>
            <a:off x="6727371" y="3927557"/>
            <a:ext cx="3236686" cy="486229"/>
          </a:xfrm>
          <a:prstGeom prst="rect">
            <a:avLst/>
          </a:prstGeom>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GB"/>
              <a:t>Intermediate abrasion if &gt;12 h</a:t>
            </a:r>
          </a:p>
        </p:txBody>
      </p:sp>
      <p:sp>
        <p:nvSpPr>
          <p:cNvPr id="21" name="Rectangle 20">
            <a:extLst>
              <a:ext uri="{FF2B5EF4-FFF2-40B4-BE49-F238E27FC236}">
                <a16:creationId xmlns:a16="http://schemas.microsoft.com/office/drawing/2014/main" id="{61262DAC-044C-4C60-8AE3-DD4268297D6D}"/>
              </a:ext>
            </a:extLst>
          </p:cNvPr>
          <p:cNvSpPr/>
          <p:nvPr/>
        </p:nvSpPr>
        <p:spPr>
          <a:xfrm>
            <a:off x="1756561" y="2061594"/>
            <a:ext cx="3236686" cy="486229"/>
          </a:xfrm>
          <a:prstGeom prst="rect">
            <a:avLst/>
          </a:prstGeom>
          <a:effectLst>
            <a:outerShdw blurRad="50800" dist="38100" dir="8100000" algn="t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Bona Pure HD</a:t>
            </a:r>
          </a:p>
        </p:txBody>
      </p:sp>
      <p:sp>
        <p:nvSpPr>
          <p:cNvPr id="23" name="Rectangle 22">
            <a:extLst>
              <a:ext uri="{FF2B5EF4-FFF2-40B4-BE49-F238E27FC236}">
                <a16:creationId xmlns:a16="http://schemas.microsoft.com/office/drawing/2014/main" id="{C69DC2B6-7D3D-4066-92B0-6000407981C9}"/>
              </a:ext>
            </a:extLst>
          </p:cNvPr>
          <p:cNvSpPr/>
          <p:nvPr/>
        </p:nvSpPr>
        <p:spPr>
          <a:xfrm>
            <a:off x="1745343" y="2778052"/>
            <a:ext cx="3236686" cy="486229"/>
          </a:xfrm>
          <a:prstGeom prst="rect">
            <a:avLst/>
          </a:prstGeom>
          <a:effectLst>
            <a:outerShdw blurRad="50800" dist="38100" dir="8100000" algn="t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Bona Pure HD</a:t>
            </a:r>
          </a:p>
        </p:txBody>
      </p:sp>
      <p:sp>
        <p:nvSpPr>
          <p:cNvPr id="3" name="Arrow: Up 2">
            <a:extLst>
              <a:ext uri="{FF2B5EF4-FFF2-40B4-BE49-F238E27FC236}">
                <a16:creationId xmlns:a16="http://schemas.microsoft.com/office/drawing/2014/main" id="{00907296-0C90-4EAE-8CE2-F94D115A0586}"/>
              </a:ext>
            </a:extLst>
          </p:cNvPr>
          <p:cNvSpPr/>
          <p:nvPr/>
        </p:nvSpPr>
        <p:spPr>
          <a:xfrm>
            <a:off x="3220592" y="1543847"/>
            <a:ext cx="286187" cy="390889"/>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73F85EC0-46E0-4C36-A183-A11060A3F0AF}"/>
              </a:ext>
            </a:extLst>
          </p:cNvPr>
          <p:cNvSpPr/>
          <p:nvPr/>
        </p:nvSpPr>
        <p:spPr>
          <a:xfrm>
            <a:off x="6613584" y="727868"/>
            <a:ext cx="3236686" cy="486229"/>
          </a:xfrm>
          <a:prstGeom prst="rect">
            <a:avLst/>
          </a:prstGeom>
          <a:effectLst>
            <a:outerShdw blurRad="50800" dist="38100" dir="8100000" algn="t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Bona Pure HD</a:t>
            </a:r>
          </a:p>
        </p:txBody>
      </p:sp>
      <p:sp>
        <p:nvSpPr>
          <p:cNvPr id="27" name="Rectangle 26">
            <a:extLst>
              <a:ext uri="{FF2B5EF4-FFF2-40B4-BE49-F238E27FC236}">
                <a16:creationId xmlns:a16="http://schemas.microsoft.com/office/drawing/2014/main" id="{022CFB06-AA1D-4E83-8E9B-44BCCE832B15}"/>
              </a:ext>
            </a:extLst>
          </p:cNvPr>
          <p:cNvSpPr/>
          <p:nvPr/>
        </p:nvSpPr>
        <p:spPr>
          <a:xfrm>
            <a:off x="6602366" y="1444326"/>
            <a:ext cx="3236686" cy="486229"/>
          </a:xfrm>
          <a:prstGeom prst="rect">
            <a:avLst/>
          </a:prstGeom>
          <a:effectLst>
            <a:outerShdw blurRad="50800" dist="38100" dir="8100000" algn="t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a:t>Bona Pure HD</a:t>
            </a:r>
          </a:p>
        </p:txBody>
      </p:sp>
      <p:sp>
        <p:nvSpPr>
          <p:cNvPr id="32" name="Arrow: Up 31">
            <a:extLst>
              <a:ext uri="{FF2B5EF4-FFF2-40B4-BE49-F238E27FC236}">
                <a16:creationId xmlns:a16="http://schemas.microsoft.com/office/drawing/2014/main" id="{E5F53D16-2CB5-4452-928C-2BFB23B0366E}"/>
              </a:ext>
            </a:extLst>
          </p:cNvPr>
          <p:cNvSpPr/>
          <p:nvPr/>
        </p:nvSpPr>
        <p:spPr>
          <a:xfrm>
            <a:off x="8077615" y="210121"/>
            <a:ext cx="286187" cy="390889"/>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413009D-7277-4135-ACE8-3E012F7F9340}"/>
              </a:ext>
            </a:extLst>
          </p:cNvPr>
          <p:cNvSpPr txBox="1"/>
          <p:nvPr/>
        </p:nvSpPr>
        <p:spPr>
          <a:xfrm rot="16200000">
            <a:off x="9617255" y="3937098"/>
            <a:ext cx="2803973" cy="707886"/>
          </a:xfrm>
          <a:prstGeom prst="rect">
            <a:avLst/>
          </a:prstGeom>
          <a:noFill/>
        </p:spPr>
        <p:txBody>
          <a:bodyPr wrap="none" rtlCol="0">
            <a:spAutoFit/>
          </a:bodyPr>
          <a:lstStyle/>
          <a:p>
            <a:pPr algn="l"/>
            <a:r>
              <a:rPr lang="en-GB" sz="4000" b="1">
                <a:solidFill>
                  <a:schemeClr val="accent2">
                    <a:lumMod val="75000"/>
                  </a:schemeClr>
                </a:solidFill>
              </a:rPr>
              <a:t>Renovation</a:t>
            </a:r>
          </a:p>
        </p:txBody>
      </p:sp>
      <p:sp>
        <p:nvSpPr>
          <p:cNvPr id="35" name="TextBox 34">
            <a:extLst>
              <a:ext uri="{FF2B5EF4-FFF2-40B4-BE49-F238E27FC236}">
                <a16:creationId xmlns:a16="http://schemas.microsoft.com/office/drawing/2014/main" id="{FDB89F2C-70CB-4FCA-94B6-AC7C9949EAA1}"/>
              </a:ext>
            </a:extLst>
          </p:cNvPr>
          <p:cNvSpPr txBox="1"/>
          <p:nvPr/>
        </p:nvSpPr>
        <p:spPr>
          <a:xfrm rot="16200000">
            <a:off x="10088083" y="888500"/>
            <a:ext cx="1975221" cy="461665"/>
          </a:xfrm>
          <a:prstGeom prst="rect">
            <a:avLst/>
          </a:prstGeom>
          <a:noFill/>
        </p:spPr>
        <p:txBody>
          <a:bodyPr wrap="none" rtlCol="0">
            <a:spAutoFit/>
          </a:bodyPr>
          <a:lstStyle/>
          <a:p>
            <a:pPr algn="l"/>
            <a:r>
              <a:rPr lang="en-GB" sz="2400" b="1">
                <a:solidFill>
                  <a:schemeClr val="accent4">
                    <a:lumMod val="40000"/>
                    <a:lumOff val="60000"/>
                  </a:schemeClr>
                </a:solidFill>
              </a:rPr>
              <a:t>Maintenance</a:t>
            </a:r>
          </a:p>
        </p:txBody>
      </p:sp>
    </p:spTree>
    <p:extLst>
      <p:ext uri="{BB962C8B-B14F-4D97-AF65-F5344CB8AC3E}">
        <p14:creationId xmlns:p14="http://schemas.microsoft.com/office/powerpoint/2010/main" val="383083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down)">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down)">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down)">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circle(in)">
                                      <p:cBhvr>
                                        <p:cTn id="57" dur="1000"/>
                                        <p:tgtEl>
                                          <p:spTgt spid="2"/>
                                        </p:tgtEl>
                                      </p:cBhvr>
                                    </p:animEffect>
                                  </p:childTnLst>
                                </p:cTn>
                              </p:par>
                              <p:par>
                                <p:cTn id="58" presetID="6" presetClass="entr" presetSubtype="16"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circle(in)">
                                      <p:cBhvr>
                                        <p:cTn id="60" dur="1000"/>
                                        <p:tgtEl>
                                          <p:spTgt spid="16"/>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down)">
                                      <p:cBhvr>
                                        <p:cTn id="63" dur="500"/>
                                        <p:tgtEl>
                                          <p:spTgt spid="5"/>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16" fill="hold" grpId="0" nodeType="click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circle(in)">
                                      <p:cBhvr>
                                        <p:cTn id="68" dur="1000"/>
                                        <p:tgtEl>
                                          <p:spTgt spid="33"/>
                                        </p:tgtEl>
                                      </p:cBhvr>
                                    </p:animEffect>
                                  </p:childTnLst>
                                </p:cTn>
                              </p:par>
                              <p:par>
                                <p:cTn id="69" presetID="6" presetClass="entr" presetSubtype="16"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circle(in)">
                                      <p:cBhvr>
                                        <p:cTn id="71" dur="1000"/>
                                        <p:tgtEl>
                                          <p:spTgt spid="3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down)">
                                      <p:cBhvr>
                                        <p:cTn id="74" dur="500"/>
                                        <p:tgtEl>
                                          <p:spTgt spid="35"/>
                                        </p:tgtEl>
                                      </p:cBhvr>
                                    </p:animEffect>
                                  </p:childTnLst>
                                </p:cTn>
                              </p:par>
                            </p:childTnLst>
                          </p:cTn>
                        </p:par>
                        <p:par>
                          <p:cTn id="75" fill="hold">
                            <p:stCondLst>
                              <p:cond delay="1000"/>
                            </p:stCondLst>
                            <p:childTnLst>
                              <p:par>
                                <p:cTn id="76" presetID="22" presetClass="entr" presetSubtype="4"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down)">
                                      <p:cBhvr>
                                        <p:cTn id="81" dur="500"/>
                                        <p:tgtEl>
                                          <p:spTgt spid="27"/>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wipe(down)">
                                      <p:cBhvr>
                                        <p:cTn id="86" dur="500"/>
                                        <p:tgtEl>
                                          <p:spTgt spid="21"/>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down)">
                                      <p:cBhvr>
                                        <p:cTn id="89" dur="500"/>
                                        <p:tgtEl>
                                          <p:spTgt spid="2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3"/>
                                        </p:tgtEl>
                                        <p:attrNameLst>
                                          <p:attrName>style.visibility</p:attrName>
                                        </p:attrNameLst>
                                      </p:cBhvr>
                                      <p:to>
                                        <p:strVal val="visible"/>
                                      </p:to>
                                    </p:set>
                                    <p:animEffect transition="in" filter="wipe(down)">
                                      <p:cBhvr>
                                        <p:cTn id="94" dur="500"/>
                                        <p:tgtEl>
                                          <p:spTgt spid="3"/>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down)">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2" grpId="0" animBg="1"/>
      <p:bldP spid="16" grpId="0" animBg="1"/>
      <p:bldP spid="8" grpId="0" animBg="1"/>
      <p:bldP spid="18" grpId="0" animBg="1"/>
      <p:bldP spid="19" grpId="0" animBg="1"/>
      <p:bldP spid="20" grpId="0" animBg="1"/>
      <p:bldP spid="24" grpId="0" animBg="1"/>
      <p:bldP spid="26" grpId="0" animBg="1"/>
      <p:bldP spid="28" grpId="0" animBg="1"/>
      <p:bldP spid="29" grpId="0" animBg="1"/>
      <p:bldP spid="30" grpId="0" animBg="1"/>
      <p:bldP spid="31" grpId="0" animBg="1"/>
      <p:bldP spid="21" grpId="0" animBg="1"/>
      <p:bldP spid="23" grpId="0" animBg="1"/>
      <p:bldP spid="3" grpId="0" animBg="1"/>
      <p:bldP spid="25" grpId="0" animBg="1"/>
      <p:bldP spid="27" grpId="0" animBg="1"/>
      <p:bldP spid="32" grpId="0" animBg="1"/>
      <p:bldP spid="5" grpId="0"/>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el 2">
            <a:extLst>
              <a:ext uri="{FF2B5EF4-FFF2-40B4-BE49-F238E27FC236}">
                <a16:creationId xmlns:a16="http://schemas.microsoft.com/office/drawing/2014/main" id="{0D745587-BF0A-48F5-96F1-B5A7D53F74B1}"/>
              </a:ext>
            </a:extLst>
          </p:cNvPr>
          <p:cNvSpPr>
            <a:spLocks noGrp="1"/>
          </p:cNvSpPr>
          <p:nvPr>
            <p:ph type="title"/>
          </p:nvPr>
        </p:nvSpPr>
        <p:spPr>
          <a:xfrm>
            <a:off x="863029" y="1012004"/>
            <a:ext cx="3416158" cy="4795408"/>
          </a:xfrm>
        </p:spPr>
        <p:txBody>
          <a:bodyPr vert="horz" lIns="91440" tIns="45720" rIns="91440" bIns="45720" rtlCol="0" anchor="ctr">
            <a:normAutofit/>
          </a:bodyPr>
          <a:lstStyle/>
          <a:p>
            <a:r>
              <a:rPr lang="en-US" sz="4400" dirty="0">
                <a:solidFill>
                  <a:srgbClr val="FFFFFF"/>
                </a:solidFill>
              </a:rPr>
              <a:t>Valor para el </a:t>
            </a:r>
            <a:r>
              <a:rPr lang="en-US" sz="4400" dirty="0" err="1">
                <a:solidFill>
                  <a:srgbClr val="FFFFFF"/>
                </a:solidFill>
              </a:rPr>
              <a:t>propietario</a:t>
            </a:r>
            <a:r>
              <a:rPr lang="en-US" sz="4400" dirty="0">
                <a:solidFill>
                  <a:srgbClr val="FFFFFF"/>
                </a:solidFill>
              </a:rPr>
              <a:t> del piso</a:t>
            </a:r>
          </a:p>
        </p:txBody>
      </p:sp>
      <p:graphicFrame>
        <p:nvGraphicFramePr>
          <p:cNvPr id="5" name="Inhaltsplatzhalter 1">
            <a:extLst>
              <a:ext uri="{FF2B5EF4-FFF2-40B4-BE49-F238E27FC236}">
                <a16:creationId xmlns:a16="http://schemas.microsoft.com/office/drawing/2014/main" id="{087BC71C-97C1-4981-9408-935BD359DFB2}"/>
              </a:ext>
            </a:extLst>
          </p:cNvPr>
          <p:cNvGraphicFramePr>
            <a:graphicFrameLocks noGrp="1"/>
          </p:cNvGraphicFramePr>
          <p:nvPr>
            <p:ph sz="half" idx="1"/>
            <p:extLst>
              <p:ext uri="{D42A27DB-BD31-4B8C-83A1-F6EECF244321}">
                <p14:modId xmlns:p14="http://schemas.microsoft.com/office/powerpoint/2010/main" val="9835992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0597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ED83653-D64A-43FD-8CFB-550E92FFB450}"/>
              </a:ext>
            </a:extLst>
          </p:cNvPr>
          <p:cNvSpPr>
            <a:spLocks noGrp="1"/>
          </p:cNvSpPr>
          <p:nvPr>
            <p:ph type="title"/>
          </p:nvPr>
        </p:nvSpPr>
        <p:spPr/>
        <p:txBody>
          <a:bodyPr vert="horz" lIns="91440" tIns="45720" rIns="91440" bIns="45720" rtlCol="0" anchor="ctr">
            <a:normAutofit fontScale="90000"/>
          </a:bodyPr>
          <a:lstStyle/>
          <a:p>
            <a:r>
              <a:rPr lang="en-US" sz="4000" dirty="0">
                <a:solidFill>
                  <a:schemeClr val="tx1"/>
                </a:solidFill>
              </a:rPr>
              <a:t>Valor </a:t>
            </a:r>
            <a:r>
              <a:rPr lang="en-US" sz="4000" dirty="0" err="1">
                <a:solidFill>
                  <a:schemeClr val="tx1"/>
                </a:solidFill>
              </a:rPr>
              <a:t>económico</a:t>
            </a:r>
            <a:endParaRPr lang="en-US" sz="4000" dirty="0">
              <a:solidFill>
                <a:schemeClr val="tx1"/>
              </a:solidFill>
            </a:endParaRPr>
          </a:p>
        </p:txBody>
      </p:sp>
      <p:sp>
        <p:nvSpPr>
          <p:cNvPr id="2" name="Inhaltsplatzhalter 1">
            <a:extLst>
              <a:ext uri="{FF2B5EF4-FFF2-40B4-BE49-F238E27FC236}">
                <a16:creationId xmlns:a16="http://schemas.microsoft.com/office/drawing/2014/main" id="{EE5A9B6D-9A86-4022-9645-01F60D3D8A95}"/>
              </a:ext>
            </a:extLst>
          </p:cNvPr>
          <p:cNvSpPr>
            <a:spLocks noGrp="1"/>
          </p:cNvSpPr>
          <p:nvPr>
            <p:ph sz="half" idx="1"/>
          </p:nvPr>
        </p:nvSpPr>
        <p:spPr>
          <a:xfrm>
            <a:off x="1008487" y="1743840"/>
            <a:ext cx="5411631" cy="3186506"/>
          </a:xfrm>
        </p:spPr>
        <p:txBody>
          <a:bodyPr vert="horz" lIns="91440" tIns="45720" rIns="91440" bIns="45720" rtlCol="0">
            <a:normAutofit lnSpcReduction="10000"/>
          </a:bodyPr>
          <a:lstStyle/>
          <a:p>
            <a:r>
              <a:rPr lang="en-US" sz="2000" dirty="0">
                <a:solidFill>
                  <a:schemeClr val="tx1"/>
                </a:solidFill>
              </a:rPr>
              <a:t>Hasta un 40% de </a:t>
            </a:r>
            <a:r>
              <a:rPr lang="en-US" sz="2000" dirty="0" err="1">
                <a:solidFill>
                  <a:schemeClr val="tx1"/>
                </a:solidFill>
              </a:rPr>
              <a:t>reducción</a:t>
            </a:r>
            <a:r>
              <a:rPr lang="en-US" sz="2000" dirty="0">
                <a:solidFill>
                  <a:schemeClr val="tx1"/>
                </a:solidFill>
              </a:rPr>
              <a:t> de </a:t>
            </a:r>
            <a:r>
              <a:rPr lang="en-US" sz="2000" dirty="0" err="1">
                <a:solidFill>
                  <a:schemeClr val="tx1"/>
                </a:solidFill>
              </a:rPr>
              <a:t>costes</a:t>
            </a:r>
            <a:endParaRPr lang="en-US" sz="2000" dirty="0">
              <a:solidFill>
                <a:schemeClr val="tx1"/>
              </a:solidFill>
            </a:endParaRPr>
          </a:p>
          <a:p>
            <a:r>
              <a:rPr lang="en-US" sz="2000" dirty="0">
                <a:solidFill>
                  <a:schemeClr val="tx1"/>
                </a:solidFill>
              </a:rPr>
              <a:t>Breve </a:t>
            </a:r>
            <a:r>
              <a:rPr lang="en-US" sz="2000" dirty="0" err="1">
                <a:solidFill>
                  <a:schemeClr val="tx1"/>
                </a:solidFill>
              </a:rPr>
              <a:t>tiempo</a:t>
            </a:r>
            <a:r>
              <a:rPr lang="en-US" sz="2000" dirty="0">
                <a:solidFill>
                  <a:schemeClr val="tx1"/>
                </a:solidFill>
              </a:rPr>
              <a:t> de </a:t>
            </a:r>
            <a:r>
              <a:rPr lang="en-US" sz="2000" dirty="0" err="1">
                <a:solidFill>
                  <a:schemeClr val="tx1"/>
                </a:solidFill>
              </a:rPr>
              <a:t>inactividad</a:t>
            </a:r>
            <a:r>
              <a:rPr lang="en-US" sz="2000" dirty="0">
                <a:solidFill>
                  <a:schemeClr val="tx1"/>
                </a:solidFill>
              </a:rPr>
              <a:t> para el </a:t>
            </a:r>
            <a:r>
              <a:rPr lang="en-US" sz="2000" dirty="0" err="1">
                <a:solidFill>
                  <a:schemeClr val="tx1"/>
                </a:solidFill>
              </a:rPr>
              <a:t>propietario</a:t>
            </a:r>
            <a:r>
              <a:rPr lang="en-US" sz="2000" dirty="0">
                <a:solidFill>
                  <a:schemeClr val="tx1"/>
                </a:solidFill>
              </a:rPr>
              <a:t> del piso (50%)</a:t>
            </a:r>
          </a:p>
          <a:p>
            <a:r>
              <a:rPr lang="en-US" sz="2000" dirty="0" err="1">
                <a:solidFill>
                  <a:schemeClr val="tx1"/>
                </a:solidFill>
              </a:rPr>
              <a:t>Proceso</a:t>
            </a:r>
            <a:r>
              <a:rPr lang="en-US" sz="2000" dirty="0">
                <a:solidFill>
                  <a:schemeClr val="tx1"/>
                </a:solidFill>
              </a:rPr>
              <a:t> </a:t>
            </a:r>
            <a:r>
              <a:rPr lang="en-US" sz="2000" dirty="0" err="1">
                <a:solidFill>
                  <a:schemeClr val="tx1"/>
                </a:solidFill>
              </a:rPr>
              <a:t>rápido</a:t>
            </a:r>
            <a:r>
              <a:rPr lang="en-US" sz="2000" dirty="0">
                <a:solidFill>
                  <a:schemeClr val="tx1"/>
                </a:solidFill>
              </a:rPr>
              <a:t>, hasta 100m² / persona / día</a:t>
            </a:r>
          </a:p>
          <a:p>
            <a:r>
              <a:rPr lang="en-US" sz="2000" dirty="0" err="1">
                <a:solidFill>
                  <a:schemeClr val="tx1"/>
                </a:solidFill>
              </a:rPr>
              <a:t>Durabilidad</a:t>
            </a:r>
            <a:r>
              <a:rPr lang="en-US" sz="2000" dirty="0">
                <a:solidFill>
                  <a:schemeClr val="tx1"/>
                </a:solidFill>
              </a:rPr>
              <a:t> a largo </a:t>
            </a:r>
            <a:r>
              <a:rPr lang="en-US" sz="2000" dirty="0" err="1">
                <a:solidFill>
                  <a:schemeClr val="tx1"/>
                </a:solidFill>
              </a:rPr>
              <a:t>plazo</a:t>
            </a:r>
            <a:endParaRPr lang="en-US" sz="2000" dirty="0">
              <a:solidFill>
                <a:schemeClr val="tx1"/>
              </a:solidFill>
            </a:endParaRPr>
          </a:p>
          <a:p>
            <a:r>
              <a:rPr lang="en-US" sz="2000" dirty="0" err="1">
                <a:solidFill>
                  <a:schemeClr val="tx1"/>
                </a:solidFill>
              </a:rPr>
              <a:t>Menores</a:t>
            </a:r>
            <a:r>
              <a:rPr lang="en-US" sz="2000" dirty="0">
                <a:solidFill>
                  <a:schemeClr val="tx1"/>
                </a:solidFill>
              </a:rPr>
              <a:t> </a:t>
            </a:r>
            <a:r>
              <a:rPr lang="en-US" sz="2000" dirty="0" err="1">
                <a:solidFill>
                  <a:schemeClr val="tx1"/>
                </a:solidFill>
              </a:rPr>
              <a:t>costos</a:t>
            </a:r>
            <a:r>
              <a:rPr lang="en-US" sz="2000" dirty="0">
                <a:solidFill>
                  <a:schemeClr val="tx1"/>
                </a:solidFill>
              </a:rPr>
              <a:t> de </a:t>
            </a:r>
            <a:r>
              <a:rPr lang="en-US" sz="2000" dirty="0" err="1">
                <a:solidFill>
                  <a:schemeClr val="tx1"/>
                </a:solidFill>
              </a:rPr>
              <a:t>productos</a:t>
            </a:r>
            <a:r>
              <a:rPr lang="en-US" sz="2000" dirty="0">
                <a:solidFill>
                  <a:schemeClr val="tx1"/>
                </a:solidFill>
              </a:rPr>
              <a:t> </a:t>
            </a:r>
            <a:r>
              <a:rPr lang="en-US" sz="2000" dirty="0" err="1">
                <a:solidFill>
                  <a:schemeClr val="tx1"/>
                </a:solidFill>
              </a:rPr>
              <a:t>químicos</a:t>
            </a:r>
            <a:r>
              <a:rPr lang="en-US" sz="2000" dirty="0">
                <a:solidFill>
                  <a:schemeClr val="tx1"/>
                </a:solidFill>
              </a:rPr>
              <a:t> de </a:t>
            </a:r>
            <a:r>
              <a:rPr lang="en-US" sz="2000" dirty="0" err="1">
                <a:solidFill>
                  <a:schemeClr val="tx1"/>
                </a:solidFill>
              </a:rPr>
              <a:t>limpieza</a:t>
            </a:r>
            <a:endParaRPr lang="en-US" sz="2000" dirty="0">
              <a:solidFill>
                <a:schemeClr val="tx1"/>
              </a:solidFill>
            </a:endParaRPr>
          </a:p>
          <a:p>
            <a:r>
              <a:rPr lang="en-US" sz="2000" dirty="0">
                <a:solidFill>
                  <a:schemeClr val="tx1"/>
                </a:solidFill>
              </a:rPr>
              <a:t>Sin </a:t>
            </a:r>
            <a:r>
              <a:rPr lang="en-US" sz="2000" dirty="0" err="1">
                <a:solidFill>
                  <a:schemeClr val="tx1"/>
                </a:solidFill>
              </a:rPr>
              <a:t>necesidad</a:t>
            </a:r>
            <a:r>
              <a:rPr lang="en-US" sz="2000" dirty="0">
                <a:solidFill>
                  <a:schemeClr val="tx1"/>
                </a:solidFill>
              </a:rPr>
              <a:t> de </a:t>
            </a:r>
            <a:r>
              <a:rPr lang="en-US" sz="2000" dirty="0" err="1">
                <a:solidFill>
                  <a:schemeClr val="tx1"/>
                </a:solidFill>
              </a:rPr>
              <a:t>productos</a:t>
            </a:r>
            <a:r>
              <a:rPr lang="en-US" sz="2000" dirty="0">
                <a:solidFill>
                  <a:schemeClr val="tx1"/>
                </a:solidFill>
              </a:rPr>
              <a:t> de </a:t>
            </a:r>
            <a:r>
              <a:rPr lang="en-US" sz="2000" dirty="0" err="1">
                <a:solidFill>
                  <a:schemeClr val="tx1"/>
                </a:solidFill>
              </a:rPr>
              <a:t>mantenimiento</a:t>
            </a:r>
            <a:r>
              <a:rPr lang="en-US" sz="2000" dirty="0">
                <a:solidFill>
                  <a:schemeClr val="tx1"/>
                </a:solidFill>
              </a:rPr>
              <a:t> / </a:t>
            </a:r>
            <a:r>
              <a:rPr lang="en-US" sz="2000" dirty="0" err="1">
                <a:solidFill>
                  <a:schemeClr val="tx1"/>
                </a:solidFill>
              </a:rPr>
              <a:t>cuidado</a:t>
            </a:r>
            <a:endParaRPr lang="en-US" sz="2000" dirty="0">
              <a:solidFill>
                <a:schemeClr val="tx1"/>
              </a:solidFill>
            </a:endParaRPr>
          </a:p>
        </p:txBody>
      </p:sp>
      <p:pic>
        <p:nvPicPr>
          <p:cNvPr id="4" name="Picture 2">
            <a:extLst>
              <a:ext uri="{FF2B5EF4-FFF2-40B4-BE49-F238E27FC236}">
                <a16:creationId xmlns:a16="http://schemas.microsoft.com/office/drawing/2014/main" id="{9530E172-3F50-461C-BA23-6A1F5E6120F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29551" y="312981"/>
            <a:ext cx="4042409" cy="22738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id="{4B4C064A-E39F-4FB7-B525-72E54560721A}"/>
              </a:ext>
            </a:extLst>
          </p:cNvPr>
          <p:cNvPicPr>
            <a:picLocks noChangeAspect="1"/>
          </p:cNvPicPr>
          <p:nvPr/>
        </p:nvPicPr>
        <p:blipFill>
          <a:blip r:embed="rId3"/>
          <a:stretch>
            <a:fillRect/>
          </a:stretch>
        </p:blipFill>
        <p:spPr>
          <a:xfrm>
            <a:off x="6538365" y="2655985"/>
            <a:ext cx="5411632" cy="3937366"/>
          </a:xfrm>
          <a:prstGeom prst="rect">
            <a:avLst/>
          </a:prstGeom>
        </p:spPr>
      </p:pic>
    </p:spTree>
    <p:extLst>
      <p:ext uri="{BB962C8B-B14F-4D97-AF65-F5344CB8AC3E}">
        <p14:creationId xmlns:p14="http://schemas.microsoft.com/office/powerpoint/2010/main" val="4248047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C92291D4-9695-49A0-A670-6B0FCEEEE6AB}"/>
              </a:ext>
            </a:extLst>
          </p:cNvPr>
          <p:cNvGrpSpPr/>
          <p:nvPr/>
        </p:nvGrpSpPr>
        <p:grpSpPr>
          <a:xfrm>
            <a:off x="0" y="0"/>
            <a:ext cx="12190651" cy="6835840"/>
            <a:chOff x="0" y="0"/>
            <a:chExt cx="12190651" cy="6835840"/>
          </a:xfrm>
        </p:grpSpPr>
        <p:pic>
          <p:nvPicPr>
            <p:cNvPr id="5" name="Picture 4">
              <a:extLst>
                <a:ext uri="{FF2B5EF4-FFF2-40B4-BE49-F238E27FC236}">
                  <a16:creationId xmlns:a16="http://schemas.microsoft.com/office/drawing/2014/main" id="{C9BE81FB-9609-4BE5-9F20-5F61E944CF68}"/>
                </a:ext>
              </a:extLst>
            </p:cNvPr>
            <p:cNvPicPr>
              <a:picLocks noChangeAspect="1"/>
            </p:cNvPicPr>
            <p:nvPr/>
          </p:nvPicPr>
          <p:blipFill rotWithShape="1">
            <a:blip r:embed="rId3"/>
            <a:srcRect r="51379"/>
            <a:stretch/>
          </p:blipFill>
          <p:spPr>
            <a:xfrm>
              <a:off x="164592" y="3394994"/>
              <a:ext cx="5847788" cy="3440846"/>
            </a:xfrm>
            <a:prstGeom prst="rect">
              <a:avLst/>
            </a:prstGeom>
          </p:spPr>
        </p:pic>
        <p:pic>
          <p:nvPicPr>
            <p:cNvPr id="4" name="Picture 3">
              <a:extLst>
                <a:ext uri="{FF2B5EF4-FFF2-40B4-BE49-F238E27FC236}">
                  <a16:creationId xmlns:a16="http://schemas.microsoft.com/office/drawing/2014/main" id="{F0917F49-2CC7-4F30-A947-18828579FA21}"/>
                </a:ext>
              </a:extLst>
            </p:cNvPr>
            <p:cNvPicPr>
              <a:picLocks noChangeAspect="1"/>
            </p:cNvPicPr>
            <p:nvPr/>
          </p:nvPicPr>
          <p:blipFill rotWithShape="1">
            <a:blip r:embed="rId4"/>
            <a:srcRect r="48828"/>
            <a:stretch/>
          </p:blipFill>
          <p:spPr>
            <a:xfrm>
              <a:off x="0" y="0"/>
              <a:ext cx="6238958" cy="3983341"/>
            </a:xfrm>
            <a:prstGeom prst="rect">
              <a:avLst/>
            </a:prstGeom>
          </p:spPr>
        </p:pic>
        <p:pic>
          <p:nvPicPr>
            <p:cNvPr id="6" name="Picture 5">
              <a:extLst>
                <a:ext uri="{FF2B5EF4-FFF2-40B4-BE49-F238E27FC236}">
                  <a16:creationId xmlns:a16="http://schemas.microsoft.com/office/drawing/2014/main" id="{47B7A8B2-4EB3-4689-B7DF-88335152C5DB}"/>
                </a:ext>
              </a:extLst>
            </p:cNvPr>
            <p:cNvPicPr>
              <a:picLocks noChangeAspect="1"/>
            </p:cNvPicPr>
            <p:nvPr/>
          </p:nvPicPr>
          <p:blipFill rotWithShape="1">
            <a:blip r:embed="rId4"/>
            <a:srcRect l="51184" b="11444"/>
            <a:stretch/>
          </p:blipFill>
          <p:spPr>
            <a:xfrm>
              <a:off x="6238958" y="14836"/>
              <a:ext cx="5951693" cy="3527489"/>
            </a:xfrm>
            <a:prstGeom prst="rect">
              <a:avLst/>
            </a:prstGeom>
          </p:spPr>
        </p:pic>
        <p:pic>
          <p:nvPicPr>
            <p:cNvPr id="7" name="Picture 6">
              <a:extLst>
                <a:ext uri="{FF2B5EF4-FFF2-40B4-BE49-F238E27FC236}">
                  <a16:creationId xmlns:a16="http://schemas.microsoft.com/office/drawing/2014/main" id="{2E56802D-E87D-4574-9F25-8285C1BACD41}"/>
                </a:ext>
              </a:extLst>
            </p:cNvPr>
            <p:cNvPicPr>
              <a:picLocks noChangeAspect="1"/>
            </p:cNvPicPr>
            <p:nvPr/>
          </p:nvPicPr>
          <p:blipFill rotWithShape="1">
            <a:blip r:embed="rId3"/>
            <a:srcRect l="48632"/>
            <a:stretch/>
          </p:blipFill>
          <p:spPr>
            <a:xfrm>
              <a:off x="6012381" y="3394994"/>
              <a:ext cx="6178269" cy="3440846"/>
            </a:xfrm>
            <a:prstGeom prst="rect">
              <a:avLst/>
            </a:prstGeom>
          </p:spPr>
        </p:pic>
      </p:grpSp>
    </p:spTree>
    <p:extLst>
      <p:ext uri="{BB962C8B-B14F-4D97-AF65-F5344CB8AC3E}">
        <p14:creationId xmlns:p14="http://schemas.microsoft.com/office/powerpoint/2010/main" val="1959993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ABC7EA1-ACD7-44E3-BCF0-386A43754B3B}"/>
              </a:ext>
            </a:extLst>
          </p:cNvPr>
          <p:cNvSpPr txBox="1"/>
          <p:nvPr/>
        </p:nvSpPr>
        <p:spPr>
          <a:xfrm>
            <a:off x="5803900" y="2875002"/>
            <a:ext cx="5842000" cy="1107996"/>
          </a:xfrm>
          <a:prstGeom prst="rect">
            <a:avLst/>
          </a:prstGeom>
          <a:solidFill>
            <a:schemeClr val="bg1"/>
          </a:solidFill>
        </p:spPr>
        <p:txBody>
          <a:bodyPr wrap="square" rtlCol="0" anchor="ctr">
            <a:spAutoFit/>
          </a:bodyPr>
          <a:lstStyle/>
          <a:p>
            <a:pPr algn="ctr"/>
            <a:r>
              <a:rPr lang="en-GB" sz="6600" dirty="0">
                <a:solidFill>
                  <a:schemeClr val="accent1"/>
                </a:solidFill>
                <a:latin typeface="+mj-lt"/>
              </a:rPr>
              <a:t>Gracias</a:t>
            </a:r>
          </a:p>
        </p:txBody>
      </p:sp>
    </p:spTree>
    <p:extLst>
      <p:ext uri="{BB962C8B-B14F-4D97-AF65-F5344CB8AC3E}">
        <p14:creationId xmlns:p14="http://schemas.microsoft.com/office/powerpoint/2010/main" val="4238039204"/>
      </p:ext>
    </p:extLst>
  </p:cSld>
  <p:clrMapOvr>
    <a:masterClrMapping/>
  </p:clrMapOvr>
</p:sld>
</file>

<file path=ppt/theme/theme1.xml><?xml version="1.0" encoding="utf-8"?>
<a:theme xmlns:a="http://schemas.openxmlformats.org/drawingml/2006/main" name="Office Theme">
  <a:themeElements>
    <a:clrScheme name="Bona">
      <a:dk1>
        <a:srgbClr val="000000"/>
      </a:dk1>
      <a:lt1>
        <a:srgbClr val="FFFFFF"/>
      </a:lt1>
      <a:dk2>
        <a:srgbClr val="6F7271"/>
      </a:dk2>
      <a:lt2>
        <a:srgbClr val="A7A8A9"/>
      </a:lt2>
      <a:accent1>
        <a:srgbClr val="00205C"/>
      </a:accent1>
      <a:accent2>
        <a:srgbClr val="638C1C"/>
      </a:accent2>
      <a:accent3>
        <a:srgbClr val="F3BD48"/>
      </a:accent3>
      <a:accent4>
        <a:srgbClr val="00A0DF"/>
      </a:accent4>
      <a:accent5>
        <a:srgbClr val="FF671D"/>
      </a:accent5>
      <a:accent6>
        <a:srgbClr val="AE1853"/>
      </a:accent6>
      <a:hlink>
        <a:srgbClr val="00A0DF"/>
      </a:hlink>
      <a:folHlink>
        <a:srgbClr val="AE1853"/>
      </a:folHlink>
    </a:clrScheme>
    <a:fontScheme name="Bona">
      <a:majorFont>
        <a:latin typeface="HelveticaNeueLT Pro 75 Bd"/>
        <a:ea typeface=""/>
        <a:cs typeface=""/>
      </a:majorFont>
      <a:minorFont>
        <a:latin typeface="HelveticaNeueLT Std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err="1" smtClean="0">
            <a:solidFill>
              <a:schemeClr val="tx2"/>
            </a:solidFill>
          </a:defRPr>
        </a:defPPr>
      </a:lstStyle>
    </a:txDef>
  </a:objectDefaults>
  <a:extraClrSchemeLst/>
  <a:extLst>
    <a:ext uri="{05A4C25C-085E-4340-85A3-A5531E510DB2}">
      <thm15:themeFamily xmlns:thm15="http://schemas.microsoft.com/office/thememl/2012/main" name="Product Updates - Finishing v2.potx" id="{3AFB259D-1877-4375-A1DF-D9B2874DEF56}" vid="{D4656172-CD78-4731-9563-A44EADE2BC8C}"/>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C95D08609BA2B468D1B7920B843D528" ma:contentTypeVersion="13" ma:contentTypeDescription="Create a new document." ma:contentTypeScope="" ma:versionID="c33008fcd41a6d432742ad50862f692d">
  <xsd:schema xmlns:xsd="http://www.w3.org/2001/XMLSchema" xmlns:xs="http://www.w3.org/2001/XMLSchema" xmlns:p="http://schemas.microsoft.com/office/2006/metadata/properties" xmlns:ns2="2df32620-c092-4b18-afcb-955214b2d374" xmlns:ns3="3346dc06-bb24-4aed-bb7a-f8d54a651f84" targetNamespace="http://schemas.microsoft.com/office/2006/metadata/properties" ma:root="true" ma:fieldsID="6de77d301bb71658d9727e553183cb2e" ns2:_="" ns3:_="">
    <xsd:import namespace="2df32620-c092-4b18-afcb-955214b2d374"/>
    <xsd:import namespace="3346dc06-bb24-4aed-bb7a-f8d54a651f8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element ref="ns2:MediaServiceLocation"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f32620-c092-4b18-afcb-955214b2d3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346dc06-bb24-4aed-bb7a-f8d54a651f8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96707D-322C-4E9F-8891-923E569A305C}">
  <ds:schemaRefs>
    <ds:schemaRef ds:uri="http://schemas.microsoft.com/sharepoint/v3/contenttype/forms"/>
  </ds:schemaRefs>
</ds:datastoreItem>
</file>

<file path=customXml/itemProps2.xml><?xml version="1.0" encoding="utf-8"?>
<ds:datastoreItem xmlns:ds="http://schemas.openxmlformats.org/officeDocument/2006/customXml" ds:itemID="{5795FD41-DED8-44CC-A0C2-A253032FBE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f32620-c092-4b18-afcb-955214b2d374"/>
    <ds:schemaRef ds:uri="3346dc06-bb24-4aed-bb7a-f8d54a651f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661008-1A34-48D9-AD48-255976E85610}">
  <ds:schemaRefs>
    <ds:schemaRef ds:uri="2df32620-c092-4b18-afcb-955214b2d374"/>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3346dc06-bb24-4aed-bb7a-f8d54a651f8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651</TotalTime>
  <Words>894</Words>
  <Application>Microsoft Office PowerPoint</Application>
  <PresentationFormat>Panorámica</PresentationFormat>
  <Paragraphs>127</Paragraphs>
  <Slides>29</Slides>
  <Notes>11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29</vt:i4>
      </vt:variant>
    </vt:vector>
  </HeadingPairs>
  <TitlesOfParts>
    <vt:vector size="35" baseType="lpstr">
      <vt:lpstr>Arial</vt:lpstr>
      <vt:lpstr>Calibri</vt:lpstr>
      <vt:lpstr>Helvetica 55 Roman</vt:lpstr>
      <vt:lpstr>HelveticaNeueLT Pro 75 Bd</vt:lpstr>
      <vt:lpstr>HelveticaNeueLT Std Lt</vt:lpstr>
      <vt:lpstr>Office Theme</vt:lpstr>
      <vt:lpstr>Sistema Bona Resilient  Dejando como nuevos los pisos gastados</vt:lpstr>
      <vt:lpstr>Tamaño del mercado a nivel mundial</vt:lpstr>
      <vt:lpstr>Sistema Resilient</vt:lpstr>
      <vt:lpstr>¿No son los suelos resilientes ya lo suficientemente resistentes?</vt:lpstr>
      <vt:lpstr>Posibilidades</vt:lpstr>
      <vt:lpstr>Las reparaciones son posibles</vt:lpstr>
      <vt:lpstr>Antes y después de una renovación con reparaciones</vt:lpstr>
      <vt:lpstr>Antes y después de una renovación con reparaciones</vt:lpstr>
      <vt:lpstr>¿Dónde están los pisos?</vt:lpstr>
      <vt:lpstr>Antes y después de una renovación con reparacione</vt:lpstr>
      <vt:lpstr>Presentación de PowerPoint</vt:lpstr>
      <vt:lpstr>Beneficios higiénicos</vt:lpstr>
      <vt:lpstr>Ventajas de una superficie lisa y duradera</vt:lpstr>
      <vt:lpstr>Conceptos de color(2)</vt:lpstr>
      <vt:lpstr>Bona Resilient System (3)</vt:lpstr>
      <vt:lpstr>¡De lo viejo a lo nuevo !.   (4)</vt:lpstr>
      <vt:lpstr>Renovación completa de suelos elásticos (Caucho, PVC, Linóleo)</vt:lpstr>
      <vt:lpstr>Renovación completa de suelos elásticos (Caucho, PVC, Linóleo)</vt:lpstr>
      <vt:lpstr>Renovación completa de suelos elásticos (Caucho, PVC, Linóleo)</vt:lpstr>
      <vt:lpstr>Renovación completa de suelos elásticos (Caucho, PVC, Linóleo)</vt:lpstr>
      <vt:lpstr>Presentación de PowerPoint</vt:lpstr>
      <vt:lpstr>Sport, Renovación completa de suelos elásticos (Caucho, PVC, Linóleo)</vt:lpstr>
      <vt:lpstr>Sistema Bona Resilient</vt:lpstr>
      <vt:lpstr>¿Cuál es tu prioridad? </vt:lpstr>
      <vt:lpstr>Presentación de PowerPoint</vt:lpstr>
      <vt:lpstr>Valor para el propietario del piso</vt:lpstr>
      <vt:lpstr>Valor económico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Bona Resilient System</dc:title>
  <dc:creator>Michael Klinge</dc:creator>
  <cp:lastModifiedBy>Mariella Nieves Herrera</cp:lastModifiedBy>
  <cp:revision>37</cp:revision>
  <dcterms:created xsi:type="dcterms:W3CDTF">2019-10-17T08:53:42Z</dcterms:created>
  <dcterms:modified xsi:type="dcterms:W3CDTF">2023-06-01T18:01:26Z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0x010100FC95D08609BA2B468D1B7920B843D528</vt:lpwstr>
  </property>
</Properties>
</file>